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8" r:id="rId4"/>
    <p:sldId id="258" r:id="rId5"/>
    <p:sldId id="260" r:id="rId6"/>
    <p:sldId id="261" r:id="rId7"/>
    <p:sldId id="259" r:id="rId8"/>
    <p:sldId id="262" r:id="rId9"/>
    <p:sldId id="264" r:id="rId10"/>
    <p:sldId id="265" r:id="rId11"/>
    <p:sldId id="263"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E60060-E762-48D7-B65A-D568F8CA1F27}" v="5" dt="2025-10-09T18:27:03.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wn Moffat" userId="b75f6f39-b1e0-4a1f-9f08-bde1b2fee99e" providerId="ADAL" clId="{1D0D9C5E-CE8A-423F-ADB7-8E7A3639DFF7}"/>
    <pc:docChg chg="undo custSel addSld delSld modSld sldOrd">
      <pc:chgData name="Dawn Moffat" userId="b75f6f39-b1e0-4a1f-9f08-bde1b2fee99e" providerId="ADAL" clId="{1D0D9C5E-CE8A-423F-ADB7-8E7A3639DFF7}" dt="2025-10-09T18:27:54.027" v="9097" actId="255"/>
      <pc:docMkLst>
        <pc:docMk/>
      </pc:docMkLst>
      <pc:sldChg chg="addSp modSp mod">
        <pc:chgData name="Dawn Moffat" userId="b75f6f39-b1e0-4a1f-9f08-bde1b2fee99e" providerId="ADAL" clId="{1D0D9C5E-CE8A-423F-ADB7-8E7A3639DFF7}" dt="2025-10-09T18:20:42.098" v="8301" actId="1076"/>
        <pc:sldMkLst>
          <pc:docMk/>
          <pc:sldMk cId="598417382" sldId="256"/>
        </pc:sldMkLst>
        <pc:spChg chg="mod">
          <ac:chgData name="Dawn Moffat" userId="b75f6f39-b1e0-4a1f-9f08-bde1b2fee99e" providerId="ADAL" clId="{1D0D9C5E-CE8A-423F-ADB7-8E7A3639DFF7}" dt="2025-10-09T18:20:19.069" v="8286" actId="14100"/>
          <ac:spMkLst>
            <pc:docMk/>
            <pc:sldMk cId="598417382" sldId="256"/>
            <ac:spMk id="2" creationId="{7C1D95B3-2F04-6943-C253-CEBB959C96F1}"/>
          </ac:spMkLst>
        </pc:spChg>
        <pc:spChg chg="add mod">
          <ac:chgData name="Dawn Moffat" userId="b75f6f39-b1e0-4a1f-9f08-bde1b2fee99e" providerId="ADAL" clId="{1D0D9C5E-CE8A-423F-ADB7-8E7A3639DFF7}" dt="2025-10-09T18:20:35.243" v="8300" actId="122"/>
          <ac:spMkLst>
            <pc:docMk/>
            <pc:sldMk cId="598417382" sldId="256"/>
            <ac:spMk id="4" creationId="{941B3894-81DD-9A57-5D63-41A42CB30C77}"/>
          </ac:spMkLst>
        </pc:spChg>
        <pc:picChg chg="mod">
          <ac:chgData name="Dawn Moffat" userId="b75f6f39-b1e0-4a1f-9f08-bde1b2fee99e" providerId="ADAL" clId="{1D0D9C5E-CE8A-423F-ADB7-8E7A3639DFF7}" dt="2025-10-09T18:20:42.098" v="8301" actId="1076"/>
          <ac:picMkLst>
            <pc:docMk/>
            <pc:sldMk cId="598417382" sldId="256"/>
            <ac:picMk id="5" creationId="{3D1A6D9E-5436-0FE6-7F77-EEFE10A38923}"/>
          </ac:picMkLst>
        </pc:picChg>
      </pc:sldChg>
      <pc:sldChg chg="addSp delSp modSp new mod">
        <pc:chgData name="Dawn Moffat" userId="b75f6f39-b1e0-4a1f-9f08-bde1b2fee99e" providerId="ADAL" clId="{1D0D9C5E-CE8A-423F-ADB7-8E7A3639DFF7}" dt="2025-10-09T15:00:12.818" v="7250" actId="20577"/>
        <pc:sldMkLst>
          <pc:docMk/>
          <pc:sldMk cId="3663409858" sldId="257"/>
        </pc:sldMkLst>
        <pc:spChg chg="add mod">
          <ac:chgData name="Dawn Moffat" userId="b75f6f39-b1e0-4a1f-9f08-bde1b2fee99e" providerId="ADAL" clId="{1D0D9C5E-CE8A-423F-ADB7-8E7A3639DFF7}" dt="2025-10-09T15:00:12.818" v="7250" actId="20577"/>
          <ac:spMkLst>
            <pc:docMk/>
            <pc:sldMk cId="3663409858" sldId="257"/>
            <ac:spMk id="4" creationId="{A6BE8C61-1304-9F35-D80B-7CFFEAA0F948}"/>
          </ac:spMkLst>
        </pc:spChg>
      </pc:sldChg>
      <pc:sldChg chg="addSp delSp modSp new mod">
        <pc:chgData name="Dawn Moffat" userId="b75f6f39-b1e0-4a1f-9f08-bde1b2fee99e" providerId="ADAL" clId="{1D0D9C5E-CE8A-423F-ADB7-8E7A3639DFF7}" dt="2025-10-09T18:27:54.027" v="9097" actId="255"/>
        <pc:sldMkLst>
          <pc:docMk/>
          <pc:sldMk cId="3370476558" sldId="258"/>
        </pc:sldMkLst>
        <pc:spChg chg="add mod">
          <ac:chgData name="Dawn Moffat" userId="b75f6f39-b1e0-4a1f-9f08-bde1b2fee99e" providerId="ADAL" clId="{1D0D9C5E-CE8A-423F-ADB7-8E7A3639DFF7}" dt="2025-10-09T18:27:54.027" v="9097" actId="255"/>
          <ac:spMkLst>
            <pc:docMk/>
            <pc:sldMk cId="3370476558" sldId="258"/>
            <ac:spMk id="4" creationId="{0F5817F1-1863-7F27-5086-F843BE6B0544}"/>
          </ac:spMkLst>
        </pc:spChg>
      </pc:sldChg>
      <pc:sldChg chg="addSp modSp new mod">
        <pc:chgData name="Dawn Moffat" userId="b75f6f39-b1e0-4a1f-9f08-bde1b2fee99e" providerId="ADAL" clId="{1D0D9C5E-CE8A-423F-ADB7-8E7A3639DFF7}" dt="2025-09-24T12:15:46.740" v="7227" actId="20577"/>
        <pc:sldMkLst>
          <pc:docMk/>
          <pc:sldMk cId="1980731909" sldId="259"/>
        </pc:sldMkLst>
        <pc:spChg chg="mod">
          <ac:chgData name="Dawn Moffat" userId="b75f6f39-b1e0-4a1f-9f08-bde1b2fee99e" providerId="ADAL" clId="{1D0D9C5E-CE8A-423F-ADB7-8E7A3639DFF7}" dt="2025-09-24T10:48:58.307" v="2010" actId="20577"/>
          <ac:spMkLst>
            <pc:docMk/>
            <pc:sldMk cId="1980731909" sldId="259"/>
            <ac:spMk id="2" creationId="{E85BA23C-E39A-53B9-4D4B-2E30F4AE8C0F}"/>
          </ac:spMkLst>
        </pc:spChg>
        <pc:spChg chg="add mod">
          <ac:chgData name="Dawn Moffat" userId="b75f6f39-b1e0-4a1f-9f08-bde1b2fee99e" providerId="ADAL" clId="{1D0D9C5E-CE8A-423F-ADB7-8E7A3639DFF7}" dt="2025-09-24T12:15:46.740" v="7227" actId="20577"/>
          <ac:spMkLst>
            <pc:docMk/>
            <pc:sldMk cId="1980731909" sldId="259"/>
            <ac:spMk id="4" creationId="{975233E8-6DA7-7266-97CB-5603C5BAD2D5}"/>
          </ac:spMkLst>
        </pc:spChg>
        <pc:spChg chg="add mod">
          <ac:chgData name="Dawn Moffat" userId="b75f6f39-b1e0-4a1f-9f08-bde1b2fee99e" providerId="ADAL" clId="{1D0D9C5E-CE8A-423F-ADB7-8E7A3639DFF7}" dt="2025-09-24T10:50:33.151" v="2291" actId="20577"/>
          <ac:spMkLst>
            <pc:docMk/>
            <pc:sldMk cId="1980731909" sldId="259"/>
            <ac:spMk id="5" creationId="{DA9F8294-0193-53A8-4D6D-E6628B75C940}"/>
          </ac:spMkLst>
        </pc:spChg>
      </pc:sldChg>
      <pc:sldChg chg="addSp modSp new mod">
        <pc:chgData name="Dawn Moffat" userId="b75f6f39-b1e0-4a1f-9f08-bde1b2fee99e" providerId="ADAL" clId="{1D0D9C5E-CE8A-423F-ADB7-8E7A3639DFF7}" dt="2025-09-24T10:56:19.324" v="2573" actId="1076"/>
        <pc:sldMkLst>
          <pc:docMk/>
          <pc:sldMk cId="3023650533" sldId="260"/>
        </pc:sldMkLst>
        <pc:spChg chg="mod">
          <ac:chgData name="Dawn Moffat" userId="b75f6f39-b1e0-4a1f-9f08-bde1b2fee99e" providerId="ADAL" clId="{1D0D9C5E-CE8A-423F-ADB7-8E7A3639DFF7}" dt="2025-09-24T10:53:48.561" v="2566" actId="20577"/>
          <ac:spMkLst>
            <pc:docMk/>
            <pc:sldMk cId="3023650533" sldId="260"/>
            <ac:spMk id="2" creationId="{50947883-C7DE-7DEB-9D74-D35DABDC027E}"/>
          </ac:spMkLst>
        </pc:spChg>
        <pc:spChg chg="add mod">
          <ac:chgData name="Dawn Moffat" userId="b75f6f39-b1e0-4a1f-9f08-bde1b2fee99e" providerId="ADAL" clId="{1D0D9C5E-CE8A-423F-ADB7-8E7A3639DFF7}" dt="2025-09-24T10:56:15.961" v="2572" actId="1076"/>
          <ac:spMkLst>
            <pc:docMk/>
            <pc:sldMk cId="3023650533" sldId="260"/>
            <ac:spMk id="3" creationId="{12B5DF5C-0E53-EDB6-7DC5-C1804A6AEC49}"/>
          </ac:spMkLst>
        </pc:spChg>
        <pc:spChg chg="add mod">
          <ac:chgData name="Dawn Moffat" userId="b75f6f39-b1e0-4a1f-9f08-bde1b2fee99e" providerId="ADAL" clId="{1D0D9C5E-CE8A-423F-ADB7-8E7A3639DFF7}" dt="2025-09-24T10:56:19.324" v="2573" actId="1076"/>
          <ac:spMkLst>
            <pc:docMk/>
            <pc:sldMk cId="3023650533" sldId="260"/>
            <ac:spMk id="4" creationId="{725D9C37-B50B-4C55-909C-20A7D4DB10E0}"/>
          </ac:spMkLst>
        </pc:spChg>
      </pc:sldChg>
      <pc:sldChg chg="addSp modSp new mod">
        <pc:chgData name="Dawn Moffat" userId="b75f6f39-b1e0-4a1f-9f08-bde1b2fee99e" providerId="ADAL" clId="{1D0D9C5E-CE8A-423F-ADB7-8E7A3639DFF7}" dt="2025-09-24T12:17:54.344" v="7233" actId="14100"/>
        <pc:sldMkLst>
          <pc:docMk/>
          <pc:sldMk cId="2623278425" sldId="261"/>
        </pc:sldMkLst>
        <pc:spChg chg="add mod">
          <ac:chgData name="Dawn Moffat" userId="b75f6f39-b1e0-4a1f-9f08-bde1b2fee99e" providerId="ADAL" clId="{1D0D9C5E-CE8A-423F-ADB7-8E7A3639DFF7}" dt="2025-09-24T11:01:11.477" v="3143" actId="20577"/>
          <ac:spMkLst>
            <pc:docMk/>
            <pc:sldMk cId="2623278425" sldId="261"/>
            <ac:spMk id="2" creationId="{C184D042-23B5-C644-B26B-1665C72E7AF8}"/>
          </ac:spMkLst>
        </pc:spChg>
        <pc:picChg chg="add mod">
          <ac:chgData name="Dawn Moffat" userId="b75f6f39-b1e0-4a1f-9f08-bde1b2fee99e" providerId="ADAL" clId="{1D0D9C5E-CE8A-423F-ADB7-8E7A3639DFF7}" dt="2025-09-24T12:17:31.499" v="7230" actId="14100"/>
          <ac:picMkLst>
            <pc:docMk/>
            <pc:sldMk cId="2623278425" sldId="261"/>
            <ac:picMk id="4" creationId="{627F991B-3C3B-9562-23DE-9F609442E327}"/>
          </ac:picMkLst>
        </pc:picChg>
        <pc:picChg chg="add mod">
          <ac:chgData name="Dawn Moffat" userId="b75f6f39-b1e0-4a1f-9f08-bde1b2fee99e" providerId="ADAL" clId="{1D0D9C5E-CE8A-423F-ADB7-8E7A3639DFF7}" dt="2025-09-24T12:17:54.344" v="7233" actId="14100"/>
          <ac:picMkLst>
            <pc:docMk/>
            <pc:sldMk cId="2623278425" sldId="261"/>
            <ac:picMk id="6" creationId="{2A010C52-A43D-7814-E8B5-0275CBA0A977}"/>
          </ac:picMkLst>
        </pc:picChg>
      </pc:sldChg>
      <pc:sldChg chg="addSp delSp modSp new mod ord">
        <pc:chgData name="Dawn Moffat" userId="b75f6f39-b1e0-4a1f-9f08-bde1b2fee99e" providerId="ADAL" clId="{1D0D9C5E-CE8A-423F-ADB7-8E7A3639DFF7}" dt="2025-10-09T15:14:19.467" v="7285" actId="20577"/>
        <pc:sldMkLst>
          <pc:docMk/>
          <pc:sldMk cId="571370848" sldId="262"/>
        </pc:sldMkLst>
        <pc:spChg chg="mod">
          <ac:chgData name="Dawn Moffat" userId="b75f6f39-b1e0-4a1f-9f08-bde1b2fee99e" providerId="ADAL" clId="{1D0D9C5E-CE8A-423F-ADB7-8E7A3639DFF7}" dt="2025-09-24T11:04:16.730" v="3152" actId="20577"/>
          <ac:spMkLst>
            <pc:docMk/>
            <pc:sldMk cId="571370848" sldId="262"/>
            <ac:spMk id="2" creationId="{13F01ACA-9E03-46B6-4DC1-B1FDCA4841E0}"/>
          </ac:spMkLst>
        </pc:spChg>
        <pc:spChg chg="add mod">
          <ac:chgData name="Dawn Moffat" userId="b75f6f39-b1e0-4a1f-9f08-bde1b2fee99e" providerId="ADAL" clId="{1D0D9C5E-CE8A-423F-ADB7-8E7A3639DFF7}" dt="2025-10-09T15:14:19.467" v="7285" actId="20577"/>
          <ac:spMkLst>
            <pc:docMk/>
            <pc:sldMk cId="571370848" sldId="262"/>
            <ac:spMk id="9" creationId="{D8E34FA6-D299-C683-671C-04CB6502DB51}"/>
          </ac:spMkLst>
        </pc:spChg>
        <pc:picChg chg="add mod">
          <ac:chgData name="Dawn Moffat" userId="b75f6f39-b1e0-4a1f-9f08-bde1b2fee99e" providerId="ADAL" clId="{1D0D9C5E-CE8A-423F-ADB7-8E7A3639DFF7}" dt="2025-09-24T11:55:48.703" v="6089" actId="1076"/>
          <ac:picMkLst>
            <pc:docMk/>
            <pc:sldMk cId="571370848" sldId="262"/>
            <ac:picMk id="4" creationId="{8479DFE5-14FB-D3D8-681D-5C270B0A5886}"/>
          </ac:picMkLst>
        </pc:picChg>
        <pc:picChg chg="add mod">
          <ac:chgData name="Dawn Moffat" userId="b75f6f39-b1e0-4a1f-9f08-bde1b2fee99e" providerId="ADAL" clId="{1D0D9C5E-CE8A-423F-ADB7-8E7A3639DFF7}" dt="2025-09-24T11:56:02.620" v="6092" actId="1076"/>
          <ac:picMkLst>
            <pc:docMk/>
            <pc:sldMk cId="571370848" sldId="262"/>
            <ac:picMk id="11" creationId="{20BE57A3-10A6-011A-3B46-612889649373}"/>
          </ac:picMkLst>
        </pc:picChg>
        <pc:picChg chg="add mod">
          <ac:chgData name="Dawn Moffat" userId="b75f6f39-b1e0-4a1f-9f08-bde1b2fee99e" providerId="ADAL" clId="{1D0D9C5E-CE8A-423F-ADB7-8E7A3639DFF7}" dt="2025-09-24T11:56:23.511" v="6096" actId="1076"/>
          <ac:picMkLst>
            <pc:docMk/>
            <pc:sldMk cId="571370848" sldId="262"/>
            <ac:picMk id="14" creationId="{29EC76D4-B9DD-1834-1508-3746AB0D9441}"/>
          </ac:picMkLst>
        </pc:picChg>
        <pc:picChg chg="add mod">
          <ac:chgData name="Dawn Moffat" userId="b75f6f39-b1e0-4a1f-9f08-bde1b2fee99e" providerId="ADAL" clId="{1D0D9C5E-CE8A-423F-ADB7-8E7A3639DFF7}" dt="2025-09-24T11:56:36.181" v="6098" actId="1076"/>
          <ac:picMkLst>
            <pc:docMk/>
            <pc:sldMk cId="571370848" sldId="262"/>
            <ac:picMk id="16" creationId="{B29C3E57-9D53-001F-EA5A-74924DD4F50B}"/>
          </ac:picMkLst>
        </pc:picChg>
      </pc:sldChg>
      <pc:sldChg chg="addSp delSp modSp new mod ord">
        <pc:chgData name="Dawn Moffat" userId="b75f6f39-b1e0-4a1f-9f08-bde1b2fee99e" providerId="ADAL" clId="{1D0D9C5E-CE8A-423F-ADB7-8E7A3639DFF7}" dt="2025-10-09T15:21:26.630" v="7694" actId="20577"/>
        <pc:sldMkLst>
          <pc:docMk/>
          <pc:sldMk cId="2065916511" sldId="263"/>
        </pc:sldMkLst>
        <pc:spChg chg="mod">
          <ac:chgData name="Dawn Moffat" userId="b75f6f39-b1e0-4a1f-9f08-bde1b2fee99e" providerId="ADAL" clId="{1D0D9C5E-CE8A-423F-ADB7-8E7A3639DFF7}" dt="2025-09-24T11:50:18.306" v="5971" actId="20577"/>
          <ac:spMkLst>
            <pc:docMk/>
            <pc:sldMk cId="2065916511" sldId="263"/>
            <ac:spMk id="2" creationId="{393FE406-E47E-1D3C-B67B-DFE5875E891E}"/>
          </ac:spMkLst>
        </pc:spChg>
        <pc:spChg chg="add mod">
          <ac:chgData name="Dawn Moffat" userId="b75f6f39-b1e0-4a1f-9f08-bde1b2fee99e" providerId="ADAL" clId="{1D0D9C5E-CE8A-423F-ADB7-8E7A3639DFF7}" dt="2025-10-09T15:21:26.630" v="7694" actId="20577"/>
          <ac:spMkLst>
            <pc:docMk/>
            <pc:sldMk cId="2065916511" sldId="263"/>
            <ac:spMk id="12" creationId="{DBABAE81-DDAA-E3BD-D4C3-84714CA4FD81}"/>
          </ac:spMkLst>
        </pc:spChg>
        <pc:spChg chg="add mod">
          <ac:chgData name="Dawn Moffat" userId="b75f6f39-b1e0-4a1f-9f08-bde1b2fee99e" providerId="ADAL" clId="{1D0D9C5E-CE8A-423F-ADB7-8E7A3639DFF7}" dt="2025-09-24T12:12:25.595" v="7113" actId="20577"/>
          <ac:spMkLst>
            <pc:docMk/>
            <pc:sldMk cId="2065916511" sldId="263"/>
            <ac:spMk id="15" creationId="{0E75AAAE-A715-8D42-8698-208D12633B89}"/>
          </ac:spMkLst>
        </pc:spChg>
        <pc:picChg chg="add mod">
          <ac:chgData name="Dawn Moffat" userId="b75f6f39-b1e0-4a1f-9f08-bde1b2fee99e" providerId="ADAL" clId="{1D0D9C5E-CE8A-423F-ADB7-8E7A3639DFF7}" dt="2025-09-24T11:22:38.370" v="4337" actId="1076"/>
          <ac:picMkLst>
            <pc:docMk/>
            <pc:sldMk cId="2065916511" sldId="263"/>
            <ac:picMk id="4" creationId="{39744E57-E48C-EB7D-A94A-37B8DF5801D1}"/>
          </ac:picMkLst>
        </pc:picChg>
        <pc:picChg chg="add mod">
          <ac:chgData name="Dawn Moffat" userId="b75f6f39-b1e0-4a1f-9f08-bde1b2fee99e" providerId="ADAL" clId="{1D0D9C5E-CE8A-423F-ADB7-8E7A3639DFF7}" dt="2025-09-24T11:50:26.324" v="5973" actId="1076"/>
          <ac:picMkLst>
            <pc:docMk/>
            <pc:sldMk cId="2065916511" sldId="263"/>
            <ac:picMk id="6" creationId="{55BBEC9B-9790-1586-EF93-65D0CF3BE64C}"/>
          </ac:picMkLst>
        </pc:picChg>
        <pc:picChg chg="add mod">
          <ac:chgData name="Dawn Moffat" userId="b75f6f39-b1e0-4a1f-9f08-bde1b2fee99e" providerId="ADAL" clId="{1D0D9C5E-CE8A-423F-ADB7-8E7A3639DFF7}" dt="2025-09-24T11:51:00.959" v="5975" actId="1076"/>
          <ac:picMkLst>
            <pc:docMk/>
            <pc:sldMk cId="2065916511" sldId="263"/>
            <ac:picMk id="8" creationId="{BBD2C3A0-241D-77D3-1C29-B762322290C8}"/>
          </ac:picMkLst>
        </pc:picChg>
      </pc:sldChg>
      <pc:sldChg chg="addSp delSp modSp new mod">
        <pc:chgData name="Dawn Moffat" userId="b75f6f39-b1e0-4a1f-9f08-bde1b2fee99e" providerId="ADAL" clId="{1D0D9C5E-CE8A-423F-ADB7-8E7A3639DFF7}" dt="2025-10-09T15:17:43.186" v="7423" actId="20577"/>
        <pc:sldMkLst>
          <pc:docMk/>
          <pc:sldMk cId="2701294774" sldId="264"/>
        </pc:sldMkLst>
        <pc:spChg chg="mod">
          <ac:chgData name="Dawn Moffat" userId="b75f6f39-b1e0-4a1f-9f08-bde1b2fee99e" providerId="ADAL" clId="{1D0D9C5E-CE8A-423F-ADB7-8E7A3639DFF7}" dt="2025-09-24T11:23:37.834" v="4377" actId="20577"/>
          <ac:spMkLst>
            <pc:docMk/>
            <pc:sldMk cId="2701294774" sldId="264"/>
            <ac:spMk id="2" creationId="{8940674A-5760-50BD-182E-776212BEDFBF}"/>
          </ac:spMkLst>
        </pc:spChg>
        <pc:spChg chg="add mod">
          <ac:chgData name="Dawn Moffat" userId="b75f6f39-b1e0-4a1f-9f08-bde1b2fee99e" providerId="ADAL" clId="{1D0D9C5E-CE8A-423F-ADB7-8E7A3639DFF7}" dt="2025-10-09T15:17:43.186" v="7423" actId="20577"/>
          <ac:spMkLst>
            <pc:docMk/>
            <pc:sldMk cId="2701294774" sldId="264"/>
            <ac:spMk id="6" creationId="{58F7F69E-5D1F-A485-96C3-E6716EDBC434}"/>
          </ac:spMkLst>
        </pc:spChg>
        <pc:picChg chg="add mod">
          <ac:chgData name="Dawn Moffat" userId="b75f6f39-b1e0-4a1f-9f08-bde1b2fee99e" providerId="ADAL" clId="{1D0D9C5E-CE8A-423F-ADB7-8E7A3639DFF7}" dt="2025-09-24T11:39:00.066" v="5321" actId="1076"/>
          <ac:picMkLst>
            <pc:docMk/>
            <pc:sldMk cId="2701294774" sldId="264"/>
            <ac:picMk id="8" creationId="{D5B5A316-E70D-3095-88E6-1EC49ACF0DBD}"/>
          </ac:picMkLst>
        </pc:picChg>
        <pc:picChg chg="add mod">
          <ac:chgData name="Dawn Moffat" userId="b75f6f39-b1e0-4a1f-9f08-bde1b2fee99e" providerId="ADAL" clId="{1D0D9C5E-CE8A-423F-ADB7-8E7A3639DFF7}" dt="2025-09-24T11:39:02.490" v="5322" actId="1076"/>
          <ac:picMkLst>
            <pc:docMk/>
            <pc:sldMk cId="2701294774" sldId="264"/>
            <ac:picMk id="12" creationId="{48325BA7-5A37-23D9-732B-4D4138F0E154}"/>
          </ac:picMkLst>
        </pc:picChg>
      </pc:sldChg>
      <pc:sldChg chg="addSp delSp modSp new mod">
        <pc:chgData name="Dawn Moffat" userId="b75f6f39-b1e0-4a1f-9f08-bde1b2fee99e" providerId="ADAL" clId="{1D0D9C5E-CE8A-423F-ADB7-8E7A3639DFF7}" dt="2025-10-09T15:19:25.602" v="7543" actId="20577"/>
        <pc:sldMkLst>
          <pc:docMk/>
          <pc:sldMk cId="4245053399" sldId="265"/>
        </pc:sldMkLst>
        <pc:spChg chg="mod">
          <ac:chgData name="Dawn Moffat" userId="b75f6f39-b1e0-4a1f-9f08-bde1b2fee99e" providerId="ADAL" clId="{1D0D9C5E-CE8A-423F-ADB7-8E7A3639DFF7}" dt="2025-09-24T11:39:56.598" v="5344" actId="20577"/>
          <ac:spMkLst>
            <pc:docMk/>
            <pc:sldMk cId="4245053399" sldId="265"/>
            <ac:spMk id="2" creationId="{D87D40C8-443D-3965-0537-DA04E86F2DED}"/>
          </ac:spMkLst>
        </pc:spChg>
        <pc:spChg chg="add mod">
          <ac:chgData name="Dawn Moffat" userId="b75f6f39-b1e0-4a1f-9f08-bde1b2fee99e" providerId="ADAL" clId="{1D0D9C5E-CE8A-423F-ADB7-8E7A3639DFF7}" dt="2025-10-09T15:19:25.602" v="7543" actId="20577"/>
          <ac:spMkLst>
            <pc:docMk/>
            <pc:sldMk cId="4245053399" sldId="265"/>
            <ac:spMk id="3" creationId="{0C05C00B-EF10-A4B6-4532-E9CB7F3700A6}"/>
          </ac:spMkLst>
        </pc:spChg>
        <pc:picChg chg="add mod">
          <ac:chgData name="Dawn Moffat" userId="b75f6f39-b1e0-4a1f-9f08-bde1b2fee99e" providerId="ADAL" clId="{1D0D9C5E-CE8A-423F-ADB7-8E7A3639DFF7}" dt="2025-09-24T11:48:16.191" v="5889" actId="1076"/>
          <ac:picMkLst>
            <pc:docMk/>
            <pc:sldMk cId="4245053399" sldId="265"/>
            <ac:picMk id="7" creationId="{BA0F6F4F-E551-E3BD-9C99-40ACDF01541C}"/>
          </ac:picMkLst>
        </pc:picChg>
      </pc:sldChg>
      <pc:sldChg chg="addSp delSp modSp new del mod">
        <pc:chgData name="Dawn Moffat" userId="b75f6f39-b1e0-4a1f-9f08-bde1b2fee99e" providerId="ADAL" clId="{1D0D9C5E-CE8A-423F-ADB7-8E7A3639DFF7}" dt="2025-10-09T18:19:47.720" v="8285" actId="47"/>
        <pc:sldMkLst>
          <pc:docMk/>
          <pc:sldMk cId="3869334768" sldId="266"/>
        </pc:sldMkLst>
        <pc:picChg chg="add del mod">
          <ac:chgData name="Dawn Moffat" userId="b75f6f39-b1e0-4a1f-9f08-bde1b2fee99e" providerId="ADAL" clId="{1D0D9C5E-CE8A-423F-ADB7-8E7A3639DFF7}" dt="2025-10-09T18:14:11.207" v="7698" actId="478"/>
          <ac:picMkLst>
            <pc:docMk/>
            <pc:sldMk cId="3869334768" sldId="266"/>
            <ac:picMk id="4" creationId="{4E74B481-A3EB-8C67-1C13-9ED473038C7D}"/>
          </ac:picMkLst>
        </pc:picChg>
        <pc:picChg chg="add del">
          <ac:chgData name="Dawn Moffat" userId="b75f6f39-b1e0-4a1f-9f08-bde1b2fee99e" providerId="ADAL" clId="{1D0D9C5E-CE8A-423F-ADB7-8E7A3639DFF7}" dt="2025-10-09T18:14:06.473" v="7697" actId="22"/>
          <ac:picMkLst>
            <pc:docMk/>
            <pc:sldMk cId="3869334768" sldId="266"/>
            <ac:picMk id="5" creationId="{1C2E35BC-10B2-2643-F4F4-953FB5307938}"/>
          </ac:picMkLst>
        </pc:picChg>
      </pc:sldChg>
      <pc:sldChg chg="addSp delSp modSp new mod">
        <pc:chgData name="Dawn Moffat" userId="b75f6f39-b1e0-4a1f-9f08-bde1b2fee99e" providerId="ADAL" clId="{1D0D9C5E-CE8A-423F-ADB7-8E7A3639DFF7}" dt="2025-10-09T18:19:42.929" v="8284" actId="1076"/>
        <pc:sldMkLst>
          <pc:docMk/>
          <pc:sldMk cId="3804630039" sldId="267"/>
        </pc:sldMkLst>
        <pc:spChg chg="add del mod">
          <ac:chgData name="Dawn Moffat" userId="b75f6f39-b1e0-4a1f-9f08-bde1b2fee99e" providerId="ADAL" clId="{1D0D9C5E-CE8A-423F-ADB7-8E7A3639DFF7}" dt="2025-10-09T18:14:52.853" v="7704"/>
          <ac:spMkLst>
            <pc:docMk/>
            <pc:sldMk cId="3804630039" sldId="267"/>
            <ac:spMk id="4" creationId="{72DDD11C-0542-844C-7288-F27DD17D28DC}"/>
          </ac:spMkLst>
        </pc:spChg>
        <pc:spChg chg="add mod">
          <ac:chgData name="Dawn Moffat" userId="b75f6f39-b1e0-4a1f-9f08-bde1b2fee99e" providerId="ADAL" clId="{1D0D9C5E-CE8A-423F-ADB7-8E7A3639DFF7}" dt="2025-10-09T18:19:08.394" v="8281" actId="20577"/>
          <ac:spMkLst>
            <pc:docMk/>
            <pc:sldMk cId="3804630039" sldId="267"/>
            <ac:spMk id="7" creationId="{2A3AB441-DD59-3B8E-E7AC-0AA9074221B1}"/>
          </ac:spMkLst>
        </pc:spChg>
        <pc:picChg chg="add mod">
          <ac:chgData name="Dawn Moffat" userId="b75f6f39-b1e0-4a1f-9f08-bde1b2fee99e" providerId="ADAL" clId="{1D0D9C5E-CE8A-423F-ADB7-8E7A3639DFF7}" dt="2025-10-09T18:19:37.114" v="8282" actId="1076"/>
          <ac:picMkLst>
            <pc:docMk/>
            <pc:sldMk cId="3804630039" sldId="267"/>
            <ac:picMk id="3" creationId="{96123B5E-39F7-7926-0EB4-7C3BF9650D18}"/>
          </ac:picMkLst>
        </pc:picChg>
        <pc:picChg chg="add del mod">
          <ac:chgData name="Dawn Moffat" userId="b75f6f39-b1e0-4a1f-9f08-bde1b2fee99e" providerId="ADAL" clId="{1D0D9C5E-CE8A-423F-ADB7-8E7A3639DFF7}" dt="2025-10-09T18:18:36.506" v="8177" actId="478"/>
          <ac:picMkLst>
            <pc:docMk/>
            <pc:sldMk cId="3804630039" sldId="267"/>
            <ac:picMk id="6" creationId="{C64B135F-FFAE-DEB8-B0D3-071B0B27E766}"/>
          </ac:picMkLst>
        </pc:picChg>
        <pc:picChg chg="add mod">
          <ac:chgData name="Dawn Moffat" userId="b75f6f39-b1e0-4a1f-9f08-bde1b2fee99e" providerId="ADAL" clId="{1D0D9C5E-CE8A-423F-ADB7-8E7A3639DFF7}" dt="2025-10-09T18:19:42.929" v="8284" actId="1076"/>
          <ac:picMkLst>
            <pc:docMk/>
            <pc:sldMk cId="3804630039" sldId="267"/>
            <ac:picMk id="9" creationId="{000AAE24-2D99-5A04-EC21-8873B5559CF6}"/>
          </ac:picMkLst>
        </pc:picChg>
      </pc:sldChg>
      <pc:sldChg chg="addSp modSp new mod">
        <pc:chgData name="Dawn Moffat" userId="b75f6f39-b1e0-4a1f-9f08-bde1b2fee99e" providerId="ADAL" clId="{1D0D9C5E-CE8A-423F-ADB7-8E7A3639DFF7}" dt="2025-10-09T18:27:24.146" v="9095" actId="20577"/>
        <pc:sldMkLst>
          <pc:docMk/>
          <pc:sldMk cId="325077019" sldId="268"/>
        </pc:sldMkLst>
        <pc:spChg chg="add mod">
          <ac:chgData name="Dawn Moffat" userId="b75f6f39-b1e0-4a1f-9f08-bde1b2fee99e" providerId="ADAL" clId="{1D0D9C5E-CE8A-423F-ADB7-8E7A3639DFF7}" dt="2025-10-09T18:26:24.938" v="9041" actId="313"/>
          <ac:spMkLst>
            <pc:docMk/>
            <pc:sldMk cId="325077019" sldId="268"/>
            <ac:spMk id="2" creationId="{A7C79F4A-4CEE-91C5-A81E-87AB600AFDDD}"/>
          </ac:spMkLst>
        </pc:spChg>
        <pc:spChg chg="add mod">
          <ac:chgData name="Dawn Moffat" userId="b75f6f39-b1e0-4a1f-9f08-bde1b2fee99e" providerId="ADAL" clId="{1D0D9C5E-CE8A-423F-ADB7-8E7A3639DFF7}" dt="2025-10-09T18:27:24.146" v="9095" actId="20577"/>
          <ac:spMkLst>
            <pc:docMk/>
            <pc:sldMk cId="325077019" sldId="268"/>
            <ac:spMk id="3" creationId="{46C53318-0FAF-1F4D-B1C9-0A146B12AB2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78497-4A75-58ED-E88F-DE97738970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0AAA6D-2A6C-4A8C-29D7-14CAEE82B3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82F7D46-B186-7479-E2B7-38912B7A3B18}"/>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0AEF2B30-C47F-F914-E9C4-4449D0D6C6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E26CA4-3C7A-310B-B0BB-6CAB1A070019}"/>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33663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8CCBF-A8C8-E91A-BE6B-DF4EF9675D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E0B9F7-2743-F248-7F8A-CD5814AFA5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8CB850-9A02-A228-4B8D-4095F9688CF8}"/>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D334F1B7-992A-0C80-9F51-0CBC9D9CCD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D7F084-46F1-2FEB-DD5C-2CD764E74AA6}"/>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2252520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89A53-3284-48C6-86C8-D6B27D3431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F89DF1-452C-6ABB-8337-DC854B96BAF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173174-F3DF-3CB1-D430-A4FF2EC72E63}"/>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BB88502B-7693-ED21-C283-A5377A86A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6D0F41-4D0B-4B39-52FB-1FAB724DAE88}"/>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3724518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50C1C-427A-DAC2-E432-69D7F42019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D6C092-8B85-5FBE-8943-4C51599733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49A7F6-4A49-B39C-0500-064E561D51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B70466-C381-EFCA-969A-F196D5E28E86}"/>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6" name="Footer Placeholder 5">
            <a:extLst>
              <a:ext uri="{FF2B5EF4-FFF2-40B4-BE49-F238E27FC236}">
                <a16:creationId xmlns:a16="http://schemas.microsoft.com/office/drawing/2014/main" id="{F6841651-D478-98E5-69C0-266416A8CF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CC8DC1-E0F9-053F-8E19-72C444804E99}"/>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1844707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1C40B-080B-B63A-BC40-33B8926888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CFC537-EF3C-4F11-A380-326755E0D8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473739-3A90-4808-D45F-97F52580C4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2179BC-A696-8A1D-462C-E2C60921B8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DCAE12-213D-3D0F-EA72-CF3C3F8800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BD2EB3-64BB-1202-F7C0-33AAC1212ED2}"/>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8" name="Footer Placeholder 7">
            <a:extLst>
              <a:ext uri="{FF2B5EF4-FFF2-40B4-BE49-F238E27FC236}">
                <a16:creationId xmlns:a16="http://schemas.microsoft.com/office/drawing/2014/main" id="{BF335614-6E7B-47D2-7B4B-35459CE0AB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6521FA-6C00-97EA-7C19-47290C58A7A8}"/>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2886107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E03EC-F5A1-4DC0-4999-5792E11317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F6772DD-545B-73DD-19D2-D3550EBFDB92}"/>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4" name="Footer Placeholder 3">
            <a:extLst>
              <a:ext uri="{FF2B5EF4-FFF2-40B4-BE49-F238E27FC236}">
                <a16:creationId xmlns:a16="http://schemas.microsoft.com/office/drawing/2014/main" id="{78DE7AF5-1C24-1B9E-18E3-6EDE7D42B2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2FCCDF9-C907-41DE-49D7-1EFCADE1270F}"/>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1988594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9EFF78-B447-A561-CA48-EA0EF7F8E570}"/>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3" name="Footer Placeholder 2">
            <a:extLst>
              <a:ext uri="{FF2B5EF4-FFF2-40B4-BE49-F238E27FC236}">
                <a16:creationId xmlns:a16="http://schemas.microsoft.com/office/drawing/2014/main" id="{8DA1B7F6-7A0B-3215-7A49-FC287C1C55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709EB1-BCCC-9AC8-4FF8-1BF39DF39219}"/>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910669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1A1F6-1CE4-538F-E5DC-261B27EFA1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C10851-68B1-0027-8A10-79DCACDE13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55D17A-7CFA-B754-EC49-0B070DA0FA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6DAC85-935A-4441-8B91-849963C9A2F8}"/>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6" name="Footer Placeholder 5">
            <a:extLst>
              <a:ext uri="{FF2B5EF4-FFF2-40B4-BE49-F238E27FC236}">
                <a16:creationId xmlns:a16="http://schemas.microsoft.com/office/drawing/2014/main" id="{5C5355A6-5C60-CAE2-FCBB-8D1FEB2ABC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B18F47-2CFE-38A4-B23C-06B178F6FFD9}"/>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1124619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60A08-18C2-A768-F52D-CF47AFB7AC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661024-B2B4-DD42-9A23-8CACF2588A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A36AB7-C353-FA66-C8FC-02A262ED22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399030-86E2-C4B8-5F96-944E7E75D6A8}"/>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6" name="Footer Placeholder 5">
            <a:extLst>
              <a:ext uri="{FF2B5EF4-FFF2-40B4-BE49-F238E27FC236}">
                <a16:creationId xmlns:a16="http://schemas.microsoft.com/office/drawing/2014/main" id="{8B06E334-5CAE-DCC2-60A3-FBFEA24150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953EB0-58B2-0968-36D3-620582A29E8F}"/>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1552368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A41F1-7E3B-855D-C72B-E5E051F651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E8B6FC-8AEB-B610-12F7-3BA7954BB89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43D243-7C9C-4536-CAFD-A6B188C21262}"/>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81887E04-6827-3F7A-CCAB-564FDBFD9C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8E050-C3E9-EC0C-A76E-54E832E5995F}"/>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2309522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E7D607-BF52-F490-5E91-8F7EB31D73A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74582A-3CFC-FA26-79CA-7D91BB14D3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05B435-BBB6-70EB-2169-077EA4726737}"/>
              </a:ext>
            </a:extLst>
          </p:cNvPr>
          <p:cNvSpPr>
            <a:spLocks noGrp="1"/>
          </p:cNvSpPr>
          <p:nvPr>
            <p:ph type="dt" sz="half" idx="10"/>
          </p:nvPr>
        </p:nvSpPr>
        <p:spPr/>
        <p:txBody>
          <a:body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850AB3BF-2D17-0D56-B1B0-FF2BC4A29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467795-B67F-FC20-459E-00D939BC77FD}"/>
              </a:ext>
            </a:extLst>
          </p:cNvPr>
          <p:cNvSpPr>
            <a:spLocks noGrp="1"/>
          </p:cNvSpPr>
          <p:nvPr>
            <p:ph type="sldNum" sz="quarter" idx="12"/>
          </p:nvPr>
        </p:nvSpPr>
        <p:spPr/>
        <p:txBody>
          <a:bodyPr/>
          <a:lstStyle/>
          <a:p>
            <a:fld id="{DD9FC99D-39D8-4458-B5FC-D8DB97363638}" type="slidenum">
              <a:rPr lang="en-GB" smtClean="0"/>
              <a:t>‹#›</a:t>
            </a:fld>
            <a:endParaRPr lang="en-GB"/>
          </a:p>
        </p:txBody>
      </p:sp>
    </p:spTree>
    <p:extLst>
      <p:ext uri="{BB962C8B-B14F-4D97-AF65-F5344CB8AC3E}">
        <p14:creationId xmlns:p14="http://schemas.microsoft.com/office/powerpoint/2010/main" val="403024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94538D-E0A0-CBC5-A92F-ACAC84FD81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A746E8-707E-FA78-72DC-6F5719648F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A1CF88-B13E-4CCA-C6CC-CABE084BCE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D326054-1F2F-4079-B604-A874EADB1DB5}" type="datetimeFigureOut">
              <a:rPr lang="en-GB" smtClean="0"/>
              <a:t>09/10/2025</a:t>
            </a:fld>
            <a:endParaRPr lang="en-GB"/>
          </a:p>
        </p:txBody>
      </p:sp>
      <p:sp>
        <p:nvSpPr>
          <p:cNvPr id="5" name="Footer Placeholder 4">
            <a:extLst>
              <a:ext uri="{FF2B5EF4-FFF2-40B4-BE49-F238E27FC236}">
                <a16:creationId xmlns:a16="http://schemas.microsoft.com/office/drawing/2014/main" id="{CF54515D-7A7C-35C0-75E4-30802C6112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7823D12-33C0-CA0D-31D4-787D9F0F08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D9FC99D-39D8-4458-B5FC-D8DB97363638}" type="slidenum">
              <a:rPr lang="en-GB" smtClean="0"/>
              <a:t>‹#›</a:t>
            </a:fld>
            <a:endParaRPr lang="en-GB"/>
          </a:p>
        </p:txBody>
      </p:sp>
    </p:spTree>
    <p:extLst>
      <p:ext uri="{BB962C8B-B14F-4D97-AF65-F5344CB8AC3E}">
        <p14:creationId xmlns:p14="http://schemas.microsoft.com/office/powerpoint/2010/main" val="1923302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office@fowlmere.cambs.sch.uk"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D95B3-2F04-6943-C253-CEBB959C96F1}"/>
              </a:ext>
            </a:extLst>
          </p:cNvPr>
          <p:cNvSpPr>
            <a:spLocks noGrp="1"/>
          </p:cNvSpPr>
          <p:nvPr>
            <p:ph type="ctrTitle"/>
          </p:nvPr>
        </p:nvSpPr>
        <p:spPr>
          <a:xfrm>
            <a:off x="1447800" y="0"/>
            <a:ext cx="9144000" cy="1458686"/>
          </a:xfrm>
        </p:spPr>
        <p:txBody>
          <a:bodyPr/>
          <a:lstStyle/>
          <a:p>
            <a:r>
              <a:rPr lang="en-GB" dirty="0"/>
              <a:t>Welcome to Starling class!</a:t>
            </a:r>
          </a:p>
        </p:txBody>
      </p:sp>
      <p:sp>
        <p:nvSpPr>
          <p:cNvPr id="3" name="Subtitle 2">
            <a:extLst>
              <a:ext uri="{FF2B5EF4-FFF2-40B4-BE49-F238E27FC236}">
                <a16:creationId xmlns:a16="http://schemas.microsoft.com/office/drawing/2014/main" id="{05C04067-9DDF-E337-8C93-E2ABF5D4E389}"/>
              </a:ext>
            </a:extLst>
          </p:cNvPr>
          <p:cNvSpPr>
            <a:spLocks noGrp="1"/>
          </p:cNvSpPr>
          <p:nvPr>
            <p:ph type="subTitle" idx="1"/>
          </p:nvPr>
        </p:nvSpPr>
        <p:spPr/>
        <p:txBody>
          <a:bodyPr/>
          <a:lstStyle/>
          <a:p>
            <a:endParaRPr lang="en-GB" dirty="0"/>
          </a:p>
        </p:txBody>
      </p:sp>
      <p:pic>
        <p:nvPicPr>
          <p:cNvPr id="5" name="Picture 4">
            <a:extLst>
              <a:ext uri="{FF2B5EF4-FFF2-40B4-BE49-F238E27FC236}">
                <a16:creationId xmlns:a16="http://schemas.microsoft.com/office/drawing/2014/main" id="{3D1A6D9E-5436-0FE6-7F77-EEFE10A38923}"/>
              </a:ext>
            </a:extLst>
          </p:cNvPr>
          <p:cNvPicPr>
            <a:picLocks noChangeAspect="1"/>
          </p:cNvPicPr>
          <p:nvPr/>
        </p:nvPicPr>
        <p:blipFill>
          <a:blip r:embed="rId2"/>
          <a:stretch>
            <a:fillRect/>
          </a:stretch>
        </p:blipFill>
        <p:spPr>
          <a:xfrm>
            <a:off x="3658468" y="2368100"/>
            <a:ext cx="4255445" cy="4123637"/>
          </a:xfrm>
          <a:prstGeom prst="rect">
            <a:avLst/>
          </a:prstGeom>
        </p:spPr>
      </p:pic>
      <p:sp>
        <p:nvSpPr>
          <p:cNvPr id="4" name="TextBox 3">
            <a:extLst>
              <a:ext uri="{FF2B5EF4-FFF2-40B4-BE49-F238E27FC236}">
                <a16:creationId xmlns:a16="http://schemas.microsoft.com/office/drawing/2014/main" id="{941B3894-81DD-9A57-5D63-41A42CB30C77}"/>
              </a:ext>
            </a:extLst>
          </p:cNvPr>
          <p:cNvSpPr txBox="1"/>
          <p:nvPr/>
        </p:nvSpPr>
        <p:spPr>
          <a:xfrm>
            <a:off x="3439886" y="1763486"/>
            <a:ext cx="4789714" cy="369332"/>
          </a:xfrm>
          <a:prstGeom prst="rect">
            <a:avLst/>
          </a:prstGeom>
          <a:noFill/>
        </p:spPr>
        <p:txBody>
          <a:bodyPr wrap="square" rtlCol="0">
            <a:spAutoFit/>
          </a:bodyPr>
          <a:lstStyle/>
          <a:p>
            <a:pPr algn="ctr"/>
            <a:r>
              <a:rPr lang="en-GB" dirty="0"/>
              <a:t>Autumn Term </a:t>
            </a:r>
          </a:p>
        </p:txBody>
      </p:sp>
    </p:spTree>
    <p:extLst>
      <p:ext uri="{BB962C8B-B14F-4D97-AF65-F5344CB8AC3E}">
        <p14:creationId xmlns:p14="http://schemas.microsoft.com/office/powerpoint/2010/main" val="598417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6BE8C61-1304-9F35-D80B-7CFFEAA0F948}"/>
              </a:ext>
            </a:extLst>
          </p:cNvPr>
          <p:cNvSpPr txBox="1"/>
          <p:nvPr/>
        </p:nvSpPr>
        <p:spPr>
          <a:xfrm>
            <a:off x="783771" y="707571"/>
            <a:ext cx="10156372" cy="6494085"/>
          </a:xfrm>
          <a:prstGeom prst="rect">
            <a:avLst/>
          </a:prstGeom>
          <a:noFill/>
        </p:spPr>
        <p:txBody>
          <a:bodyPr wrap="square" rtlCol="0">
            <a:spAutoFit/>
          </a:bodyPr>
          <a:lstStyle/>
          <a:p>
            <a:r>
              <a:rPr lang="en-GB" sz="2000" dirty="0"/>
              <a:t>About me and basic information:- </a:t>
            </a:r>
          </a:p>
          <a:p>
            <a:endParaRPr lang="en-GB" sz="2000" dirty="0"/>
          </a:p>
          <a:p>
            <a:pPr marL="285750" indent="-285750">
              <a:buFont typeface="Arial" panose="020B0604020202020204" pitchFamily="34" charset="0"/>
              <a:buChar char="•"/>
            </a:pPr>
            <a:r>
              <a:rPr lang="en-GB" sz="2000" dirty="0"/>
              <a:t>Mrs Dawn Moffat</a:t>
            </a:r>
          </a:p>
          <a:p>
            <a:pPr marL="285750" indent="-285750">
              <a:buFont typeface="Arial" panose="020B0604020202020204" pitchFamily="34" charset="0"/>
              <a:buChar char="•"/>
            </a:pPr>
            <a:r>
              <a:rPr lang="en-GB" sz="2000" dirty="0"/>
              <a:t>I am the full time EYFS/year 1 teacher. </a:t>
            </a:r>
          </a:p>
          <a:p>
            <a:pPr marL="285750" indent="-285750">
              <a:buFont typeface="Arial" panose="020B0604020202020204" pitchFamily="34" charset="0"/>
              <a:buChar char="•"/>
            </a:pPr>
            <a:r>
              <a:rPr lang="en-GB" sz="2000" dirty="0"/>
              <a:t>I have experience teaching all year groups but within the last 10-15 teaching year 1 and EYFs and specialising in EYFS.</a:t>
            </a:r>
          </a:p>
          <a:p>
            <a:pPr marL="285750" indent="-285750">
              <a:buFont typeface="Arial" panose="020B0604020202020204" pitchFamily="34" charset="0"/>
              <a:buChar char="•"/>
            </a:pPr>
            <a:r>
              <a:rPr lang="en-GB" sz="2000" dirty="0"/>
              <a:t>I am available for a brief chat or query the end of the day. </a:t>
            </a:r>
          </a:p>
          <a:p>
            <a:pPr marL="285750" indent="-285750">
              <a:buFont typeface="Arial" panose="020B0604020202020204" pitchFamily="34" charset="0"/>
              <a:buChar char="•"/>
            </a:pPr>
            <a:r>
              <a:rPr lang="en-GB" sz="2000" dirty="0"/>
              <a:t>If a longer appointment is necessary, please book through the school office. </a:t>
            </a:r>
          </a:p>
          <a:p>
            <a:pPr marL="285750" indent="-285750">
              <a:buFont typeface="Arial" panose="020B0604020202020204" pitchFamily="34" charset="0"/>
              <a:buChar char="•"/>
            </a:pPr>
            <a:r>
              <a:rPr lang="en-GB" sz="2000" dirty="0"/>
              <a:t>Please send emails to me via:- </a:t>
            </a:r>
            <a:r>
              <a:rPr lang="en-GB" sz="2000" dirty="0">
                <a:hlinkClick r:id="rId2"/>
              </a:rPr>
              <a:t>office@fowlmere.cambs.sch.uk</a:t>
            </a:r>
            <a:r>
              <a:rPr lang="en-GB" sz="2000" dirty="0"/>
              <a:t> </a:t>
            </a:r>
          </a:p>
          <a:p>
            <a:pPr marL="285750" indent="-285750">
              <a:buFont typeface="Arial" panose="020B0604020202020204" pitchFamily="34" charset="0"/>
              <a:buChar char="•"/>
            </a:pPr>
            <a:r>
              <a:rPr lang="en-GB" sz="2000" dirty="0"/>
              <a:t>I will respond as soon as possible during working hours.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Our TA timetable is not fixed but currently we have </a:t>
            </a:r>
          </a:p>
          <a:p>
            <a:pPr marL="285750" indent="-285750">
              <a:buFont typeface="Arial" panose="020B0604020202020204" pitchFamily="34" charset="0"/>
              <a:buChar char="•"/>
            </a:pPr>
            <a:r>
              <a:rPr lang="en-GB" sz="2000" dirty="0"/>
              <a:t>Mrs Morris 9 – 3pm Wednesday to Thursday</a:t>
            </a:r>
          </a:p>
          <a:p>
            <a:pPr marL="285750" indent="-285750">
              <a:buFont typeface="Arial" panose="020B0604020202020204" pitchFamily="34" charset="0"/>
              <a:buChar char="•"/>
            </a:pPr>
            <a:r>
              <a:rPr lang="en-GB" sz="2000" dirty="0"/>
              <a:t>Mrs Parker each day until break time. </a:t>
            </a:r>
          </a:p>
          <a:p>
            <a:pPr marL="285750" indent="-285750">
              <a:buFont typeface="Arial" panose="020B0604020202020204" pitchFamily="34" charset="0"/>
              <a:buChar char="•"/>
            </a:pPr>
            <a:r>
              <a:rPr lang="en-GB" sz="2000" dirty="0"/>
              <a:t>Mrs </a:t>
            </a:r>
            <a:r>
              <a:rPr lang="en-GB" sz="2000" dirty="0" err="1"/>
              <a:t>Chilsolme</a:t>
            </a:r>
            <a:r>
              <a:rPr lang="en-GB" sz="2000" dirty="0"/>
              <a:t> Monday 10 – 3pm </a:t>
            </a:r>
          </a:p>
          <a:p>
            <a:pPr marL="285750" indent="-285750">
              <a:buFont typeface="Arial" panose="020B0604020202020204" pitchFamily="34" charset="0"/>
              <a:buChar char="•"/>
            </a:pPr>
            <a:r>
              <a:rPr lang="en-GB" sz="2000" dirty="0"/>
              <a:t>Mrs Raunds Friday mornings.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PE is on Wednesday afternoons. It is run by Premier Sports using our PE scheme, Get Set for PE.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663409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C79F4A-4CEE-91C5-A81E-87AB600AFDDD}"/>
              </a:ext>
            </a:extLst>
          </p:cNvPr>
          <p:cNvSpPr txBox="1"/>
          <p:nvPr/>
        </p:nvSpPr>
        <p:spPr>
          <a:xfrm>
            <a:off x="674914" y="1351508"/>
            <a:ext cx="10428515" cy="4154984"/>
          </a:xfrm>
          <a:prstGeom prst="rect">
            <a:avLst/>
          </a:prstGeom>
          <a:noFill/>
        </p:spPr>
        <p:txBody>
          <a:bodyPr wrap="square" rtlCol="0">
            <a:spAutoFit/>
          </a:bodyPr>
          <a:lstStyle/>
          <a:p>
            <a:r>
              <a:rPr lang="en-GB" sz="2400" dirty="0"/>
              <a:t>The children have settled beautifully. </a:t>
            </a:r>
          </a:p>
          <a:p>
            <a:r>
              <a:rPr lang="en-GB" sz="2400" dirty="0"/>
              <a:t>We are a few weeks into term, and the children are already one class. </a:t>
            </a:r>
          </a:p>
          <a:p>
            <a:endParaRPr lang="en-GB" sz="2400" dirty="0"/>
          </a:p>
          <a:p>
            <a:r>
              <a:rPr lang="en-GB" sz="2400" dirty="0"/>
              <a:t>Our new foundation children have set learning places on the carpet and know them already! They have learnt so much already about the rules, routines and more formal learning behaviours of our setting. They have started learning phonics and know 8 sounds!</a:t>
            </a:r>
          </a:p>
          <a:p>
            <a:endParaRPr lang="en-GB" sz="2400" dirty="0"/>
          </a:p>
          <a:p>
            <a:r>
              <a:rPr lang="en-GB" sz="2400" dirty="0"/>
              <a:t>Our Year 1’s are fabulous role models! They too have settled into their Year One ‘quiet space’ and more structured learning. They are enjoying learning about The Great Fire of London. </a:t>
            </a:r>
          </a:p>
        </p:txBody>
      </p:sp>
      <p:sp>
        <p:nvSpPr>
          <p:cNvPr id="3" name="TextBox 2">
            <a:extLst>
              <a:ext uri="{FF2B5EF4-FFF2-40B4-BE49-F238E27FC236}">
                <a16:creationId xmlns:a16="http://schemas.microsoft.com/office/drawing/2014/main" id="{46C53318-0FAF-1F4D-B1C9-0A146B12AB24}"/>
              </a:ext>
            </a:extLst>
          </p:cNvPr>
          <p:cNvSpPr txBox="1"/>
          <p:nvPr/>
        </p:nvSpPr>
        <p:spPr>
          <a:xfrm>
            <a:off x="598714" y="359229"/>
            <a:ext cx="7576457" cy="369332"/>
          </a:xfrm>
          <a:prstGeom prst="rect">
            <a:avLst/>
          </a:prstGeom>
          <a:noFill/>
        </p:spPr>
        <p:txBody>
          <a:bodyPr wrap="square" rtlCol="0">
            <a:spAutoFit/>
          </a:bodyPr>
          <a:lstStyle/>
          <a:p>
            <a:r>
              <a:rPr lang="en-GB" dirty="0"/>
              <a:t>A quick note as the evening was cancelled…..</a:t>
            </a:r>
          </a:p>
        </p:txBody>
      </p:sp>
    </p:spTree>
    <p:extLst>
      <p:ext uri="{BB962C8B-B14F-4D97-AF65-F5344CB8AC3E}">
        <p14:creationId xmlns:p14="http://schemas.microsoft.com/office/powerpoint/2010/main" val="325077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5817F1-1863-7F27-5086-F843BE6B0544}"/>
              </a:ext>
            </a:extLst>
          </p:cNvPr>
          <p:cNvSpPr txBox="1"/>
          <p:nvPr/>
        </p:nvSpPr>
        <p:spPr>
          <a:xfrm>
            <a:off x="849086" y="859971"/>
            <a:ext cx="9971314" cy="4985980"/>
          </a:xfrm>
          <a:prstGeom prst="rect">
            <a:avLst/>
          </a:prstGeom>
          <a:noFill/>
        </p:spPr>
        <p:txBody>
          <a:bodyPr wrap="square" rtlCol="0">
            <a:spAutoFit/>
          </a:bodyPr>
          <a:lstStyle/>
          <a:p>
            <a:pPr marL="285750" indent="-285750">
              <a:buFont typeface="Arial" panose="020B0604020202020204" pitchFamily="34" charset="0"/>
              <a:buChar char="•"/>
            </a:pPr>
            <a:r>
              <a:rPr lang="en-GB" sz="2000" dirty="0"/>
              <a:t>As you are are aware Starling class is composed of Reception and Year 1.</a:t>
            </a:r>
          </a:p>
          <a:p>
            <a:endParaRPr lang="en-GB" sz="2000" dirty="0"/>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 class has two separate curricula – The National Curriculum for year 1 and the EYFS Framework for Reception children. The curriculum is taught through focused teaching times for each year group and focus groups. This is done to better target the learning of each year group and individual needs.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I see them as one class and they share the main body of the classroom. Early Years have their areas, developing key concepts through exploration and play, whilst the learning environment is more structured for year 1. The Year 1 know this environment as the space for their ‘quiet learning’. Both year groups have challenges suited to their curricula and learning development. </a:t>
            </a:r>
          </a:p>
          <a:p>
            <a:pPr marL="285750" indent="-285750">
              <a:buFont typeface="Arial" panose="020B0604020202020204" pitchFamily="34" charset="0"/>
              <a:buChar char="•"/>
            </a:pPr>
            <a:endParaRPr lang="en-GB" sz="2000" dirty="0"/>
          </a:p>
          <a:p>
            <a:r>
              <a:rPr lang="en-GB" sz="2000" dirty="0"/>
              <a:t> </a:t>
            </a:r>
          </a:p>
          <a:p>
            <a:endParaRPr lang="en-GB" dirty="0"/>
          </a:p>
        </p:txBody>
      </p:sp>
    </p:spTree>
    <p:extLst>
      <p:ext uri="{BB962C8B-B14F-4D97-AF65-F5344CB8AC3E}">
        <p14:creationId xmlns:p14="http://schemas.microsoft.com/office/powerpoint/2010/main" val="3370476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47883-C7DE-7DEB-9D74-D35DABDC027E}"/>
              </a:ext>
            </a:extLst>
          </p:cNvPr>
          <p:cNvSpPr>
            <a:spLocks noGrp="1"/>
          </p:cNvSpPr>
          <p:nvPr>
            <p:ph type="title"/>
          </p:nvPr>
        </p:nvSpPr>
        <p:spPr/>
        <p:txBody>
          <a:bodyPr/>
          <a:lstStyle/>
          <a:p>
            <a:r>
              <a:rPr lang="en-GB" dirty="0"/>
              <a:t>Reception learning environment. </a:t>
            </a:r>
            <a:br>
              <a:rPr lang="en-GB" dirty="0"/>
            </a:br>
            <a:endParaRPr lang="en-GB" dirty="0"/>
          </a:p>
        </p:txBody>
      </p:sp>
      <p:sp>
        <p:nvSpPr>
          <p:cNvPr id="3" name="TextBox 2">
            <a:extLst>
              <a:ext uri="{FF2B5EF4-FFF2-40B4-BE49-F238E27FC236}">
                <a16:creationId xmlns:a16="http://schemas.microsoft.com/office/drawing/2014/main" id="{12B5DF5C-0E53-EDB6-7DC5-C1804A6AEC49}"/>
              </a:ext>
            </a:extLst>
          </p:cNvPr>
          <p:cNvSpPr txBox="1"/>
          <p:nvPr/>
        </p:nvSpPr>
        <p:spPr>
          <a:xfrm>
            <a:off x="664028" y="1027906"/>
            <a:ext cx="10276114" cy="2585323"/>
          </a:xfrm>
          <a:prstGeom prst="rect">
            <a:avLst/>
          </a:prstGeom>
          <a:noFill/>
        </p:spPr>
        <p:txBody>
          <a:bodyPr wrap="square" rtlCol="0">
            <a:spAutoFit/>
          </a:bodyPr>
          <a:lstStyle/>
          <a:p>
            <a:r>
              <a:rPr lang="en-US" dirty="0"/>
              <a:t>Our continuous provision supports children’s personal, social and emotional development in a number of ways. The provision itself contains high quality resources that encourage social play, turn taking and collaboration. These resources are easily accessible for the children and clearly labelled. We have a variety of excellent books available in the provision that explore emotions and how we react to these. In addition to the physical provision, the adults in the setting contribute to the teaching of children’s personal, social and emotional development. Our EYFS is built upon warm and caring relationships between adults and children. The adults model high quality social play and interactions and support the children to solve social and emotional problems in their play. We have consistent rules and boundaries throughout our setting which support the children’s sense of security. </a:t>
            </a:r>
            <a:endParaRPr lang="en-GB" dirty="0"/>
          </a:p>
        </p:txBody>
      </p:sp>
      <p:sp>
        <p:nvSpPr>
          <p:cNvPr id="4" name="TextBox 3">
            <a:extLst>
              <a:ext uri="{FF2B5EF4-FFF2-40B4-BE49-F238E27FC236}">
                <a16:creationId xmlns:a16="http://schemas.microsoft.com/office/drawing/2014/main" id="{725D9C37-B50B-4C55-909C-20A7D4DB10E0}"/>
              </a:ext>
            </a:extLst>
          </p:cNvPr>
          <p:cNvSpPr txBox="1"/>
          <p:nvPr/>
        </p:nvSpPr>
        <p:spPr>
          <a:xfrm>
            <a:off x="664028" y="3613229"/>
            <a:ext cx="10058400" cy="3139321"/>
          </a:xfrm>
          <a:prstGeom prst="rect">
            <a:avLst/>
          </a:prstGeom>
          <a:noFill/>
        </p:spPr>
        <p:txBody>
          <a:bodyPr wrap="square" rtlCol="0">
            <a:spAutoFit/>
          </a:bodyPr>
          <a:lstStyle/>
          <a:p>
            <a:r>
              <a:rPr lang="en-US" dirty="0"/>
              <a:t>Communication and language is one of the building blocks for all future learning and consequently it underpins all of the teaching we do in the Foundation Stage. Our continuous provision environment is language rich, not only in the resources themselves, but in the presentation and the adults who facilitate the learning. We foster high quality interactions throughout our learning environments and communicate with the children in an inclusive manner, whilst also striving to extend and develop their communication skills. We place huge importance on the texts available to our children and these have been chosen for a variety of reasons, including being diverse and inclusive; being interesting and exciting; containing a range of excellent vocabulary and exposing children to themes and topics they may not have encountered before. These books are always available in the provision along with supporting resources for independent play. In order to develop the children’s vocabulary, we discreetly teach new words and embed these in the continuous provision.</a:t>
            </a:r>
            <a:endParaRPr lang="en-GB" dirty="0"/>
          </a:p>
        </p:txBody>
      </p:sp>
    </p:spTree>
    <p:extLst>
      <p:ext uri="{BB962C8B-B14F-4D97-AF65-F5344CB8AC3E}">
        <p14:creationId xmlns:p14="http://schemas.microsoft.com/office/powerpoint/2010/main" val="3023650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84D042-23B5-C644-B26B-1665C72E7AF8}"/>
              </a:ext>
            </a:extLst>
          </p:cNvPr>
          <p:cNvSpPr txBox="1"/>
          <p:nvPr/>
        </p:nvSpPr>
        <p:spPr>
          <a:xfrm>
            <a:off x="805543" y="576943"/>
            <a:ext cx="10646228" cy="2554545"/>
          </a:xfrm>
          <a:prstGeom prst="rect">
            <a:avLst/>
          </a:prstGeom>
          <a:noFill/>
        </p:spPr>
        <p:txBody>
          <a:bodyPr wrap="square" rtlCol="0">
            <a:spAutoFit/>
          </a:bodyPr>
          <a:lstStyle/>
          <a:p>
            <a:r>
              <a:rPr lang="en-GB" sz="2000" dirty="0"/>
              <a:t>Setting your child up for success. </a:t>
            </a:r>
          </a:p>
          <a:p>
            <a:endParaRPr lang="en-GB" sz="2000" dirty="0"/>
          </a:p>
          <a:p>
            <a:pPr marL="285750" indent="-285750">
              <a:buFont typeface="Arial" panose="020B0604020202020204" pitchFamily="34" charset="0"/>
              <a:buChar char="•"/>
            </a:pPr>
            <a:r>
              <a:rPr lang="en-GB" sz="2000" dirty="0"/>
              <a:t>Self care- dressing, toileting, shoes.</a:t>
            </a:r>
          </a:p>
          <a:p>
            <a:pPr marL="285750" indent="-285750">
              <a:buFont typeface="Arial" panose="020B0604020202020204" pitchFamily="34" charset="0"/>
              <a:buChar char="•"/>
            </a:pPr>
            <a:r>
              <a:rPr lang="en-GB" sz="2000" dirty="0"/>
              <a:t>Mark making – paints, pencils, chalks. </a:t>
            </a:r>
          </a:p>
          <a:p>
            <a:pPr marL="285750" indent="-285750">
              <a:buFont typeface="Arial" panose="020B0604020202020204" pitchFamily="34" charset="0"/>
              <a:buChar char="•"/>
            </a:pPr>
            <a:r>
              <a:rPr lang="en-GB" sz="2000" dirty="0"/>
              <a:t>Name writing – practice makes perfect! </a:t>
            </a:r>
          </a:p>
          <a:p>
            <a:pPr marL="285750" indent="-285750">
              <a:buFont typeface="Arial" panose="020B0604020202020204" pitchFamily="34" charset="0"/>
              <a:buChar char="•"/>
            </a:pPr>
            <a:r>
              <a:rPr lang="en-GB" sz="2000" dirty="0"/>
              <a:t>Reading – books to be sent home in a few weeks once initial phase of phonics has been taught. (Reading and Phonics meeting to follow.) </a:t>
            </a:r>
          </a:p>
          <a:p>
            <a:pPr marL="285750" indent="-285750">
              <a:buFont typeface="Arial" panose="020B0604020202020204" pitchFamily="34" charset="0"/>
              <a:buChar char="•"/>
            </a:pPr>
            <a:r>
              <a:rPr lang="en-GB" sz="2000" dirty="0"/>
              <a:t>Learning through play – Active learning. </a:t>
            </a:r>
          </a:p>
        </p:txBody>
      </p:sp>
      <p:pic>
        <p:nvPicPr>
          <p:cNvPr id="4" name="Picture 3">
            <a:extLst>
              <a:ext uri="{FF2B5EF4-FFF2-40B4-BE49-F238E27FC236}">
                <a16:creationId xmlns:a16="http://schemas.microsoft.com/office/drawing/2014/main" id="{627F991B-3C3B-9562-23DE-9F609442E327}"/>
              </a:ext>
            </a:extLst>
          </p:cNvPr>
          <p:cNvPicPr>
            <a:picLocks noChangeAspect="1"/>
          </p:cNvPicPr>
          <p:nvPr/>
        </p:nvPicPr>
        <p:blipFill>
          <a:blip r:embed="rId2"/>
          <a:stretch>
            <a:fillRect/>
          </a:stretch>
        </p:blipFill>
        <p:spPr>
          <a:xfrm>
            <a:off x="805543" y="3586731"/>
            <a:ext cx="4171749" cy="2117383"/>
          </a:xfrm>
          <a:prstGeom prst="rect">
            <a:avLst/>
          </a:prstGeom>
        </p:spPr>
      </p:pic>
      <p:pic>
        <p:nvPicPr>
          <p:cNvPr id="6" name="Picture 5">
            <a:extLst>
              <a:ext uri="{FF2B5EF4-FFF2-40B4-BE49-F238E27FC236}">
                <a16:creationId xmlns:a16="http://schemas.microsoft.com/office/drawing/2014/main" id="{2A010C52-A43D-7814-E8B5-0275CBA0A977}"/>
              </a:ext>
            </a:extLst>
          </p:cNvPr>
          <p:cNvPicPr>
            <a:picLocks noChangeAspect="1"/>
          </p:cNvPicPr>
          <p:nvPr/>
        </p:nvPicPr>
        <p:blipFill>
          <a:blip r:embed="rId3"/>
          <a:stretch>
            <a:fillRect/>
          </a:stretch>
        </p:blipFill>
        <p:spPr>
          <a:xfrm>
            <a:off x="5486187" y="3429000"/>
            <a:ext cx="3337746" cy="2117383"/>
          </a:xfrm>
          <a:prstGeom prst="rect">
            <a:avLst/>
          </a:prstGeom>
        </p:spPr>
      </p:pic>
    </p:spTree>
    <p:extLst>
      <p:ext uri="{BB962C8B-B14F-4D97-AF65-F5344CB8AC3E}">
        <p14:creationId xmlns:p14="http://schemas.microsoft.com/office/powerpoint/2010/main" val="2623278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BA23C-E39A-53B9-4D4B-2E30F4AE8C0F}"/>
              </a:ext>
            </a:extLst>
          </p:cNvPr>
          <p:cNvSpPr>
            <a:spLocks noGrp="1"/>
          </p:cNvSpPr>
          <p:nvPr>
            <p:ph type="title"/>
          </p:nvPr>
        </p:nvSpPr>
        <p:spPr/>
        <p:txBody>
          <a:bodyPr/>
          <a:lstStyle/>
          <a:p>
            <a:r>
              <a:rPr lang="en-GB" dirty="0"/>
              <a:t>Year 1 Learning Environment.</a:t>
            </a:r>
          </a:p>
        </p:txBody>
      </p:sp>
      <p:sp>
        <p:nvSpPr>
          <p:cNvPr id="4" name="TextBox 3">
            <a:extLst>
              <a:ext uri="{FF2B5EF4-FFF2-40B4-BE49-F238E27FC236}">
                <a16:creationId xmlns:a16="http://schemas.microsoft.com/office/drawing/2014/main" id="{975233E8-6DA7-7266-97CB-5603C5BAD2D5}"/>
              </a:ext>
            </a:extLst>
          </p:cNvPr>
          <p:cNvSpPr txBox="1"/>
          <p:nvPr/>
        </p:nvSpPr>
        <p:spPr>
          <a:xfrm>
            <a:off x="718457" y="3998969"/>
            <a:ext cx="10439399" cy="2308324"/>
          </a:xfrm>
          <a:prstGeom prst="rect">
            <a:avLst/>
          </a:prstGeom>
          <a:noFill/>
        </p:spPr>
        <p:txBody>
          <a:bodyPr wrap="square">
            <a:spAutoFit/>
          </a:bodyPr>
          <a:lstStyle/>
          <a:p>
            <a:r>
              <a:rPr lang="en-GB" dirty="0"/>
              <a:t>Setting your child up for success.</a:t>
            </a:r>
          </a:p>
          <a:p>
            <a:endParaRPr lang="en-GB" dirty="0"/>
          </a:p>
          <a:p>
            <a:pPr marL="285750" indent="-285750">
              <a:buFont typeface="Arial" panose="020B0604020202020204" pitchFamily="34" charset="0"/>
              <a:buChar char="•"/>
            </a:pPr>
            <a:r>
              <a:rPr lang="en-GB" dirty="0"/>
              <a:t>Reading – read to your child, explore new words, listen to your child read (10-15  min daily). New scheme – reading books to be changed on Thursdays. (Reading and Phonics meeting to follow). </a:t>
            </a:r>
          </a:p>
          <a:p>
            <a:pPr marL="285750" indent="-285750">
              <a:buFont typeface="Arial" panose="020B0604020202020204" pitchFamily="34" charset="0"/>
              <a:buChar char="•"/>
            </a:pPr>
            <a:r>
              <a:rPr lang="en-GB" dirty="0"/>
              <a:t>Spelling –linked to reading scheme. </a:t>
            </a:r>
          </a:p>
          <a:p>
            <a:pPr marL="285750" indent="-285750">
              <a:buFont typeface="Arial" panose="020B0604020202020204" pitchFamily="34" charset="0"/>
              <a:buChar char="•"/>
            </a:pPr>
            <a:r>
              <a:rPr lang="en-GB" dirty="0"/>
              <a:t>Maths games – practice maths skills in everyday situations. </a:t>
            </a:r>
          </a:p>
          <a:p>
            <a:endParaRPr lang="en-GB" dirty="0"/>
          </a:p>
          <a:p>
            <a:endParaRPr lang="en-GB" dirty="0"/>
          </a:p>
        </p:txBody>
      </p:sp>
      <p:sp>
        <p:nvSpPr>
          <p:cNvPr id="5" name="TextBox 4">
            <a:extLst>
              <a:ext uri="{FF2B5EF4-FFF2-40B4-BE49-F238E27FC236}">
                <a16:creationId xmlns:a16="http://schemas.microsoft.com/office/drawing/2014/main" id="{DA9F8294-0193-53A8-4D6D-E6628B75C940}"/>
              </a:ext>
            </a:extLst>
          </p:cNvPr>
          <p:cNvSpPr txBox="1"/>
          <p:nvPr/>
        </p:nvSpPr>
        <p:spPr>
          <a:xfrm>
            <a:off x="555171" y="1690688"/>
            <a:ext cx="10798629" cy="1754326"/>
          </a:xfrm>
          <a:prstGeom prst="rect">
            <a:avLst/>
          </a:prstGeom>
          <a:noFill/>
        </p:spPr>
        <p:txBody>
          <a:bodyPr wrap="square" rtlCol="0">
            <a:spAutoFit/>
          </a:bodyPr>
          <a:lstStyle/>
          <a:p>
            <a:pPr marL="285750" indent="-285750">
              <a:buFont typeface="Arial" panose="020B0604020202020204" pitchFamily="34" charset="0"/>
              <a:buChar char="•"/>
            </a:pPr>
            <a:r>
              <a:rPr lang="en-GB" dirty="0"/>
              <a:t>Supportive, caring, kind and respectful. </a:t>
            </a:r>
          </a:p>
          <a:p>
            <a:pPr marL="285750" indent="-285750">
              <a:buFont typeface="Arial" panose="020B0604020202020204" pitchFamily="34" charset="0"/>
              <a:buChar char="•"/>
            </a:pPr>
            <a:r>
              <a:rPr lang="en-GB" dirty="0"/>
              <a:t>Learning to manage their own behaviour and emotions. </a:t>
            </a:r>
          </a:p>
          <a:p>
            <a:pPr marL="285750" indent="-285750">
              <a:buFont typeface="Arial" panose="020B0604020202020204" pitchFamily="34" charset="0"/>
              <a:buChar char="•"/>
            </a:pPr>
            <a:r>
              <a:rPr lang="en-GB" dirty="0"/>
              <a:t>Building confidence. </a:t>
            </a:r>
          </a:p>
          <a:p>
            <a:pPr marL="285750" indent="-285750">
              <a:buFont typeface="Arial" panose="020B0604020202020204" pitchFamily="34" charset="0"/>
              <a:buChar char="•"/>
            </a:pPr>
            <a:r>
              <a:rPr lang="en-GB" dirty="0"/>
              <a:t>Learning how to learn – Self efficacy. </a:t>
            </a:r>
          </a:p>
          <a:p>
            <a:pPr marL="285750" indent="-285750">
              <a:buFont typeface="Arial" panose="020B0604020202020204" pitchFamily="34" charset="0"/>
              <a:buChar char="•"/>
            </a:pPr>
            <a:r>
              <a:rPr lang="en-GB" dirty="0"/>
              <a:t>Learning to work more independently. </a:t>
            </a:r>
          </a:p>
          <a:p>
            <a:pPr marL="285750" indent="-285750">
              <a:buFont typeface="Arial" panose="020B0604020202020204" pitchFamily="34" charset="0"/>
              <a:buChar char="•"/>
            </a:pPr>
            <a:r>
              <a:rPr lang="en-GB" dirty="0"/>
              <a:t>Continuing to develop a positive attitude towards challenges. </a:t>
            </a:r>
          </a:p>
        </p:txBody>
      </p:sp>
    </p:spTree>
    <p:extLst>
      <p:ext uri="{BB962C8B-B14F-4D97-AF65-F5344CB8AC3E}">
        <p14:creationId xmlns:p14="http://schemas.microsoft.com/office/powerpoint/2010/main" val="19807319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01ACA-9E03-46B6-4DC1-B1FDCA4841E0}"/>
              </a:ext>
            </a:extLst>
          </p:cNvPr>
          <p:cNvSpPr>
            <a:spLocks noGrp="1"/>
          </p:cNvSpPr>
          <p:nvPr>
            <p:ph type="title"/>
          </p:nvPr>
        </p:nvSpPr>
        <p:spPr/>
        <p:txBody>
          <a:bodyPr/>
          <a:lstStyle/>
          <a:p>
            <a:r>
              <a:rPr lang="en-GB" dirty="0"/>
              <a:t>English </a:t>
            </a:r>
          </a:p>
        </p:txBody>
      </p:sp>
      <p:pic>
        <p:nvPicPr>
          <p:cNvPr id="4" name="Picture 3">
            <a:extLst>
              <a:ext uri="{FF2B5EF4-FFF2-40B4-BE49-F238E27FC236}">
                <a16:creationId xmlns:a16="http://schemas.microsoft.com/office/drawing/2014/main" id="{8479DFE5-14FB-D3D8-681D-5C270B0A5886}"/>
              </a:ext>
            </a:extLst>
          </p:cNvPr>
          <p:cNvPicPr>
            <a:picLocks noChangeAspect="1"/>
          </p:cNvPicPr>
          <p:nvPr/>
        </p:nvPicPr>
        <p:blipFill>
          <a:blip r:embed="rId2"/>
          <a:stretch>
            <a:fillRect/>
          </a:stretch>
        </p:blipFill>
        <p:spPr>
          <a:xfrm>
            <a:off x="618703" y="1381753"/>
            <a:ext cx="2000529" cy="1691502"/>
          </a:xfrm>
          <a:prstGeom prst="rect">
            <a:avLst/>
          </a:prstGeom>
        </p:spPr>
      </p:pic>
      <p:sp>
        <p:nvSpPr>
          <p:cNvPr id="9" name="TextBox 8">
            <a:extLst>
              <a:ext uri="{FF2B5EF4-FFF2-40B4-BE49-F238E27FC236}">
                <a16:creationId xmlns:a16="http://schemas.microsoft.com/office/drawing/2014/main" id="{D8E34FA6-D299-C683-671C-04CB6502DB51}"/>
              </a:ext>
            </a:extLst>
          </p:cNvPr>
          <p:cNvSpPr txBox="1"/>
          <p:nvPr/>
        </p:nvSpPr>
        <p:spPr>
          <a:xfrm>
            <a:off x="3113314" y="732746"/>
            <a:ext cx="7946571" cy="5909310"/>
          </a:xfrm>
          <a:prstGeom prst="rect">
            <a:avLst/>
          </a:prstGeom>
          <a:noFill/>
        </p:spPr>
        <p:txBody>
          <a:bodyPr wrap="square" rtlCol="0">
            <a:spAutoFit/>
          </a:bodyPr>
          <a:lstStyle/>
          <a:p>
            <a:pPr marL="285750" indent="-285750">
              <a:buFont typeface="Arial" panose="020B0604020202020204" pitchFamily="34" charset="0"/>
              <a:buChar char="•"/>
            </a:pPr>
            <a:r>
              <a:rPr lang="en-GB" b="1" dirty="0"/>
              <a:t>Phonics</a:t>
            </a:r>
          </a:p>
          <a:p>
            <a:pPr marL="285750" indent="-285750">
              <a:buFont typeface="Arial" panose="020B0604020202020204" pitchFamily="34" charset="0"/>
              <a:buChar char="•"/>
            </a:pPr>
            <a:r>
              <a:rPr lang="en-GB" dirty="0"/>
              <a:t>New scheme – Little Wandle. Daily phonics programme taught to both year groups. Phase 2 – 5. </a:t>
            </a:r>
          </a:p>
          <a:p>
            <a:pPr marL="285750" indent="-285750">
              <a:buFont typeface="Arial" panose="020B0604020202020204" pitchFamily="34" charset="0"/>
              <a:buChar char="•"/>
            </a:pPr>
            <a:r>
              <a:rPr lang="en-GB" b="1" dirty="0"/>
              <a:t>Reading </a:t>
            </a:r>
          </a:p>
          <a:p>
            <a:pPr marL="285750" indent="-285750">
              <a:buFont typeface="Arial" panose="020B0604020202020204" pitchFamily="34" charset="0"/>
              <a:buChar char="•"/>
            </a:pPr>
            <a:r>
              <a:rPr lang="en-GB" dirty="0"/>
              <a:t>Linked to new scheme. </a:t>
            </a:r>
          </a:p>
          <a:p>
            <a:pPr marL="285750" indent="-285750">
              <a:buFont typeface="Arial" panose="020B0604020202020204" pitchFamily="34" charset="0"/>
              <a:buChar char="•"/>
            </a:pPr>
            <a:r>
              <a:rPr lang="en-GB" b="1" dirty="0"/>
              <a:t>Spelling </a:t>
            </a:r>
          </a:p>
          <a:p>
            <a:pPr marL="285750" indent="-285750">
              <a:buFont typeface="Arial" panose="020B0604020202020204" pitchFamily="34" charset="0"/>
              <a:buChar char="•"/>
            </a:pPr>
            <a:r>
              <a:rPr lang="en-GB" dirty="0"/>
              <a:t>Linked to new scheme. Spellings to come home each Thursday in reading books. </a:t>
            </a:r>
          </a:p>
          <a:p>
            <a:pPr marL="285750" indent="-285750">
              <a:buFont typeface="Arial" panose="020B0604020202020204" pitchFamily="34" charset="0"/>
              <a:buChar char="•"/>
            </a:pPr>
            <a:r>
              <a:rPr lang="en-GB" b="1" dirty="0"/>
              <a:t>Writing</a:t>
            </a:r>
          </a:p>
          <a:p>
            <a:pPr marL="285750" indent="-285750">
              <a:buFont typeface="Arial" panose="020B0604020202020204" pitchFamily="34" charset="0"/>
              <a:buChar char="•"/>
            </a:pPr>
            <a:r>
              <a:rPr lang="en-GB" dirty="0"/>
              <a:t>Following the new Writing Framework 2025. </a:t>
            </a:r>
          </a:p>
          <a:p>
            <a:pPr marL="285750" indent="-285750">
              <a:buFont typeface="Arial" panose="020B0604020202020204" pitchFamily="34" charset="0"/>
              <a:buChar char="•"/>
            </a:pPr>
            <a:r>
              <a:rPr lang="en-GB" dirty="0"/>
              <a:t>Based on key texts – Reception – beginning with Nursery Rhymes. </a:t>
            </a:r>
          </a:p>
          <a:p>
            <a:pPr marL="285750" indent="-285750">
              <a:buFont typeface="Arial" panose="020B0604020202020204" pitchFamily="34" charset="0"/>
              <a:buChar char="•"/>
            </a:pPr>
            <a:r>
              <a:rPr lang="en-GB" dirty="0"/>
              <a:t>In Reception, keeping things simple and doing it well. Oral composition of ideas, developing writing (instruction) – learning movements needed to form letters on a range of scales and surfaces. Hold and control of pencil, correct position for writing, progressing to lessons and practise. Writing within play and environment. Letter formation linked to phonics.</a:t>
            </a:r>
          </a:p>
          <a:p>
            <a:pPr marL="285750" indent="-285750">
              <a:buFont typeface="Arial" panose="020B0604020202020204" pitchFamily="34" charset="0"/>
              <a:buChar char="•"/>
            </a:pPr>
            <a:r>
              <a:rPr lang="en-GB" dirty="0"/>
              <a:t>In Year 1  - sitting at tables, orally composing sentences and re-phrasing if necessary. Key component initially construction and understanding of sentences. How to construct a sentence. Moving onto more complex sentence construction and ideas. Writing based around key books, considering text types and purpose of text. </a:t>
            </a:r>
          </a:p>
        </p:txBody>
      </p:sp>
      <p:pic>
        <p:nvPicPr>
          <p:cNvPr id="11" name="Picture 10">
            <a:extLst>
              <a:ext uri="{FF2B5EF4-FFF2-40B4-BE49-F238E27FC236}">
                <a16:creationId xmlns:a16="http://schemas.microsoft.com/office/drawing/2014/main" id="{20BE57A3-10A6-011A-3B46-612889649373}"/>
              </a:ext>
            </a:extLst>
          </p:cNvPr>
          <p:cNvPicPr>
            <a:picLocks noChangeAspect="1"/>
          </p:cNvPicPr>
          <p:nvPr/>
        </p:nvPicPr>
        <p:blipFill>
          <a:blip r:embed="rId3"/>
          <a:stretch>
            <a:fillRect/>
          </a:stretch>
        </p:blipFill>
        <p:spPr>
          <a:xfrm>
            <a:off x="18935" y="3073255"/>
            <a:ext cx="1638529" cy="1600423"/>
          </a:xfrm>
          <a:prstGeom prst="rect">
            <a:avLst/>
          </a:prstGeom>
        </p:spPr>
      </p:pic>
      <p:pic>
        <p:nvPicPr>
          <p:cNvPr id="14" name="Picture 13">
            <a:extLst>
              <a:ext uri="{FF2B5EF4-FFF2-40B4-BE49-F238E27FC236}">
                <a16:creationId xmlns:a16="http://schemas.microsoft.com/office/drawing/2014/main" id="{29EC76D4-B9DD-1834-1508-3746AB0D9441}"/>
              </a:ext>
            </a:extLst>
          </p:cNvPr>
          <p:cNvPicPr>
            <a:picLocks noChangeAspect="1"/>
          </p:cNvPicPr>
          <p:nvPr/>
        </p:nvPicPr>
        <p:blipFill>
          <a:blip r:embed="rId4"/>
          <a:stretch>
            <a:fillRect/>
          </a:stretch>
        </p:blipFill>
        <p:spPr>
          <a:xfrm>
            <a:off x="60403" y="5356002"/>
            <a:ext cx="2143424" cy="1286054"/>
          </a:xfrm>
          <a:prstGeom prst="rect">
            <a:avLst/>
          </a:prstGeom>
        </p:spPr>
      </p:pic>
      <p:pic>
        <p:nvPicPr>
          <p:cNvPr id="16" name="Picture 15">
            <a:extLst>
              <a:ext uri="{FF2B5EF4-FFF2-40B4-BE49-F238E27FC236}">
                <a16:creationId xmlns:a16="http://schemas.microsoft.com/office/drawing/2014/main" id="{B29C3E57-9D53-001F-EA5A-74924DD4F50B}"/>
              </a:ext>
            </a:extLst>
          </p:cNvPr>
          <p:cNvPicPr>
            <a:picLocks noChangeAspect="1"/>
          </p:cNvPicPr>
          <p:nvPr/>
        </p:nvPicPr>
        <p:blipFill>
          <a:blip r:embed="rId5"/>
          <a:stretch>
            <a:fillRect/>
          </a:stretch>
        </p:blipFill>
        <p:spPr>
          <a:xfrm>
            <a:off x="1315097" y="4101975"/>
            <a:ext cx="1777460" cy="1325563"/>
          </a:xfrm>
          <a:prstGeom prst="rect">
            <a:avLst/>
          </a:prstGeom>
        </p:spPr>
      </p:pic>
    </p:spTree>
    <p:extLst>
      <p:ext uri="{BB962C8B-B14F-4D97-AF65-F5344CB8AC3E}">
        <p14:creationId xmlns:p14="http://schemas.microsoft.com/office/powerpoint/2010/main" val="57137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0674A-5760-50BD-182E-776212BEDFBF}"/>
              </a:ext>
            </a:extLst>
          </p:cNvPr>
          <p:cNvSpPr>
            <a:spLocks noGrp="1"/>
          </p:cNvSpPr>
          <p:nvPr>
            <p:ph type="title"/>
          </p:nvPr>
        </p:nvSpPr>
        <p:spPr/>
        <p:txBody>
          <a:bodyPr>
            <a:normAutofit/>
          </a:bodyPr>
          <a:lstStyle/>
          <a:p>
            <a:r>
              <a:rPr lang="en-GB" dirty="0"/>
              <a:t>Maths</a:t>
            </a:r>
          </a:p>
        </p:txBody>
      </p:sp>
      <p:sp>
        <p:nvSpPr>
          <p:cNvPr id="6" name="TextBox 5">
            <a:extLst>
              <a:ext uri="{FF2B5EF4-FFF2-40B4-BE49-F238E27FC236}">
                <a16:creationId xmlns:a16="http://schemas.microsoft.com/office/drawing/2014/main" id="{58F7F69E-5D1F-A485-96C3-E6716EDBC434}"/>
              </a:ext>
            </a:extLst>
          </p:cNvPr>
          <p:cNvSpPr txBox="1"/>
          <p:nvPr/>
        </p:nvSpPr>
        <p:spPr>
          <a:xfrm>
            <a:off x="838200" y="1785257"/>
            <a:ext cx="10515600" cy="3754874"/>
          </a:xfrm>
          <a:prstGeom prst="rect">
            <a:avLst/>
          </a:prstGeom>
          <a:noFill/>
        </p:spPr>
        <p:txBody>
          <a:bodyPr wrap="square" rtlCol="0">
            <a:spAutoFit/>
          </a:bodyPr>
          <a:lstStyle/>
          <a:p>
            <a:r>
              <a:rPr lang="en-GB" sz="2000" dirty="0"/>
              <a:t>Maths sessions are delivered daily to both year groups. We follow the White Rose Scheme.  </a:t>
            </a:r>
          </a:p>
          <a:p>
            <a:endParaRPr lang="en-GB" sz="2000" dirty="0"/>
          </a:p>
          <a:p>
            <a:r>
              <a:rPr lang="en-GB" sz="2000" dirty="0"/>
              <a:t>Secure grasp of mathematical concepts and a deeper understanding– through lots of manipulating resources, attention to key mathematical knowledge and understanding the structure of number in both year groups before applying this to written maths. </a:t>
            </a:r>
          </a:p>
          <a:p>
            <a:endParaRPr lang="en-GB" sz="2000" dirty="0"/>
          </a:p>
          <a:p>
            <a:r>
              <a:rPr lang="en-GB" sz="2000" dirty="0"/>
              <a:t>Using practical, written and mental strategies. </a:t>
            </a:r>
          </a:p>
          <a:p>
            <a:r>
              <a:rPr lang="en-GB" sz="2000" dirty="0"/>
              <a:t>Developing reasoning and mathematical thinking. </a:t>
            </a:r>
          </a:p>
          <a:p>
            <a:r>
              <a:rPr lang="en-GB" sz="2000" dirty="0"/>
              <a:t>Developing accuracy, fluency and efficient methods – to minimise counting and inaccuracy. In Reception, the key concept is subitising and accurate counting. In Year 1 – using knowledge of subitising &amp; securing number facts. Counting in 2, 5 and 10’s. </a:t>
            </a:r>
          </a:p>
          <a:p>
            <a:endParaRPr lang="en-GB" dirty="0"/>
          </a:p>
        </p:txBody>
      </p:sp>
      <p:pic>
        <p:nvPicPr>
          <p:cNvPr id="8" name="Picture 7">
            <a:extLst>
              <a:ext uri="{FF2B5EF4-FFF2-40B4-BE49-F238E27FC236}">
                <a16:creationId xmlns:a16="http://schemas.microsoft.com/office/drawing/2014/main" id="{D5B5A316-E70D-3095-88E6-1EC49ACF0DBD}"/>
              </a:ext>
            </a:extLst>
          </p:cNvPr>
          <p:cNvPicPr>
            <a:picLocks noChangeAspect="1"/>
          </p:cNvPicPr>
          <p:nvPr/>
        </p:nvPicPr>
        <p:blipFill>
          <a:blip r:embed="rId2"/>
          <a:stretch>
            <a:fillRect/>
          </a:stretch>
        </p:blipFill>
        <p:spPr>
          <a:xfrm>
            <a:off x="3571523" y="365125"/>
            <a:ext cx="2524477" cy="733527"/>
          </a:xfrm>
          <a:prstGeom prst="rect">
            <a:avLst/>
          </a:prstGeom>
        </p:spPr>
      </p:pic>
      <p:pic>
        <p:nvPicPr>
          <p:cNvPr id="12" name="Picture 11">
            <a:extLst>
              <a:ext uri="{FF2B5EF4-FFF2-40B4-BE49-F238E27FC236}">
                <a16:creationId xmlns:a16="http://schemas.microsoft.com/office/drawing/2014/main" id="{48325BA7-5A37-23D9-732B-4D4138F0E154}"/>
              </a:ext>
            </a:extLst>
          </p:cNvPr>
          <p:cNvPicPr>
            <a:picLocks noChangeAspect="1"/>
          </p:cNvPicPr>
          <p:nvPr/>
        </p:nvPicPr>
        <p:blipFill>
          <a:blip r:embed="rId3"/>
          <a:stretch>
            <a:fillRect/>
          </a:stretch>
        </p:blipFill>
        <p:spPr>
          <a:xfrm>
            <a:off x="7248775" y="163286"/>
            <a:ext cx="3639058" cy="1295581"/>
          </a:xfrm>
          <a:prstGeom prst="rect">
            <a:avLst/>
          </a:prstGeom>
        </p:spPr>
      </p:pic>
    </p:spTree>
    <p:extLst>
      <p:ext uri="{BB962C8B-B14F-4D97-AF65-F5344CB8AC3E}">
        <p14:creationId xmlns:p14="http://schemas.microsoft.com/office/powerpoint/2010/main" val="2701294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D40C8-443D-3965-0537-DA04E86F2DED}"/>
              </a:ext>
            </a:extLst>
          </p:cNvPr>
          <p:cNvSpPr>
            <a:spLocks noGrp="1"/>
          </p:cNvSpPr>
          <p:nvPr>
            <p:ph type="title"/>
          </p:nvPr>
        </p:nvSpPr>
        <p:spPr/>
        <p:txBody>
          <a:bodyPr/>
          <a:lstStyle/>
          <a:p>
            <a:r>
              <a:rPr lang="en-GB" dirty="0"/>
              <a:t>Science</a:t>
            </a:r>
          </a:p>
        </p:txBody>
      </p:sp>
      <p:sp>
        <p:nvSpPr>
          <p:cNvPr id="3" name="TextBox 2">
            <a:extLst>
              <a:ext uri="{FF2B5EF4-FFF2-40B4-BE49-F238E27FC236}">
                <a16:creationId xmlns:a16="http://schemas.microsoft.com/office/drawing/2014/main" id="{0C05C00B-EF10-A4B6-4532-E9CB7F3700A6}"/>
              </a:ext>
            </a:extLst>
          </p:cNvPr>
          <p:cNvSpPr txBox="1"/>
          <p:nvPr/>
        </p:nvSpPr>
        <p:spPr>
          <a:xfrm>
            <a:off x="751114" y="1690688"/>
            <a:ext cx="10689772" cy="2585323"/>
          </a:xfrm>
          <a:prstGeom prst="rect">
            <a:avLst/>
          </a:prstGeom>
          <a:noFill/>
        </p:spPr>
        <p:txBody>
          <a:bodyPr wrap="square" rtlCol="0">
            <a:spAutoFit/>
          </a:bodyPr>
          <a:lstStyle/>
          <a:p>
            <a:pPr marL="285750" indent="-285750">
              <a:buFont typeface="Arial" panose="020B0604020202020204" pitchFamily="34" charset="0"/>
              <a:buChar char="•"/>
            </a:pPr>
            <a:r>
              <a:rPr lang="en-GB" dirty="0"/>
              <a:t>A weekly session is delivered.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In EYFS, science comes under the category ‘Knowledge and Understanding’ of the World.</a:t>
            </a:r>
          </a:p>
          <a:p>
            <a:pPr marL="285750" indent="-285750">
              <a:buFont typeface="Arial" panose="020B0604020202020204" pitchFamily="34" charset="0"/>
              <a:buChar char="•"/>
            </a:pPr>
            <a:r>
              <a:rPr lang="en-GB" dirty="0"/>
              <a:t>Developing scientific thinking skills – observations, questioning, hypothesising, evaluating. </a:t>
            </a:r>
          </a:p>
          <a:p>
            <a:pPr marL="285750" indent="-285750">
              <a:buFont typeface="Arial" panose="020B0604020202020204" pitchFamily="34" charset="0"/>
              <a:buChar char="•"/>
            </a:pPr>
            <a:r>
              <a:rPr lang="en-GB" dirty="0"/>
              <a:t>Performing  simple tests, gathering data, recording results. </a:t>
            </a:r>
          </a:p>
          <a:p>
            <a:pPr marL="285750" indent="-285750">
              <a:buFont typeface="Arial" panose="020B0604020202020204" pitchFamily="34" charset="0"/>
              <a:buChar char="•"/>
            </a:pPr>
            <a:r>
              <a:rPr lang="en-GB" dirty="0"/>
              <a:t>Acquiring a body of knowledge and understanding.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 This term we will be studying Seasonal changes followed by Our Bodies: our senses. </a:t>
            </a:r>
          </a:p>
        </p:txBody>
      </p:sp>
      <p:pic>
        <p:nvPicPr>
          <p:cNvPr id="7" name="Picture 6">
            <a:extLst>
              <a:ext uri="{FF2B5EF4-FFF2-40B4-BE49-F238E27FC236}">
                <a16:creationId xmlns:a16="http://schemas.microsoft.com/office/drawing/2014/main" id="{BA0F6F4F-E551-E3BD-9C99-40ACDF01541C}"/>
              </a:ext>
            </a:extLst>
          </p:cNvPr>
          <p:cNvPicPr>
            <a:picLocks noChangeAspect="1"/>
          </p:cNvPicPr>
          <p:nvPr/>
        </p:nvPicPr>
        <p:blipFill>
          <a:blip r:embed="rId2"/>
          <a:stretch>
            <a:fillRect/>
          </a:stretch>
        </p:blipFill>
        <p:spPr>
          <a:xfrm>
            <a:off x="751114" y="4749557"/>
            <a:ext cx="3639058" cy="1743318"/>
          </a:xfrm>
          <a:prstGeom prst="rect">
            <a:avLst/>
          </a:prstGeom>
        </p:spPr>
      </p:pic>
    </p:spTree>
    <p:extLst>
      <p:ext uri="{BB962C8B-B14F-4D97-AF65-F5344CB8AC3E}">
        <p14:creationId xmlns:p14="http://schemas.microsoft.com/office/powerpoint/2010/main" val="4245053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FE406-E47E-1D3C-B67B-DFE5875E891E}"/>
              </a:ext>
            </a:extLst>
          </p:cNvPr>
          <p:cNvSpPr>
            <a:spLocks noGrp="1"/>
          </p:cNvSpPr>
          <p:nvPr>
            <p:ph type="title"/>
          </p:nvPr>
        </p:nvSpPr>
        <p:spPr/>
        <p:txBody>
          <a:bodyPr/>
          <a:lstStyle/>
          <a:p>
            <a:r>
              <a:rPr lang="en-GB" dirty="0"/>
              <a:t>     </a:t>
            </a:r>
          </a:p>
        </p:txBody>
      </p:sp>
      <p:pic>
        <p:nvPicPr>
          <p:cNvPr id="4" name="Picture 3">
            <a:extLst>
              <a:ext uri="{FF2B5EF4-FFF2-40B4-BE49-F238E27FC236}">
                <a16:creationId xmlns:a16="http://schemas.microsoft.com/office/drawing/2014/main" id="{39744E57-E48C-EB7D-A94A-37B8DF5801D1}"/>
              </a:ext>
            </a:extLst>
          </p:cNvPr>
          <p:cNvPicPr>
            <a:picLocks noChangeAspect="1"/>
          </p:cNvPicPr>
          <p:nvPr/>
        </p:nvPicPr>
        <p:blipFill>
          <a:blip r:embed="rId2"/>
          <a:stretch>
            <a:fillRect/>
          </a:stretch>
        </p:blipFill>
        <p:spPr>
          <a:xfrm>
            <a:off x="9963030" y="365125"/>
            <a:ext cx="1714739" cy="2305372"/>
          </a:xfrm>
          <a:prstGeom prst="rect">
            <a:avLst/>
          </a:prstGeom>
        </p:spPr>
      </p:pic>
      <p:pic>
        <p:nvPicPr>
          <p:cNvPr id="6" name="Picture 5">
            <a:extLst>
              <a:ext uri="{FF2B5EF4-FFF2-40B4-BE49-F238E27FC236}">
                <a16:creationId xmlns:a16="http://schemas.microsoft.com/office/drawing/2014/main" id="{55BBEC9B-9790-1586-EF93-65D0CF3BE64C}"/>
              </a:ext>
            </a:extLst>
          </p:cNvPr>
          <p:cNvPicPr>
            <a:picLocks noChangeAspect="1"/>
          </p:cNvPicPr>
          <p:nvPr/>
        </p:nvPicPr>
        <p:blipFill>
          <a:blip r:embed="rId3"/>
          <a:stretch>
            <a:fillRect/>
          </a:stretch>
        </p:blipFill>
        <p:spPr>
          <a:xfrm>
            <a:off x="747168" y="3642573"/>
            <a:ext cx="7802064" cy="857370"/>
          </a:xfrm>
          <a:prstGeom prst="rect">
            <a:avLst/>
          </a:prstGeom>
        </p:spPr>
      </p:pic>
      <p:pic>
        <p:nvPicPr>
          <p:cNvPr id="8" name="Picture 7">
            <a:extLst>
              <a:ext uri="{FF2B5EF4-FFF2-40B4-BE49-F238E27FC236}">
                <a16:creationId xmlns:a16="http://schemas.microsoft.com/office/drawing/2014/main" id="{BBD2C3A0-241D-77D3-1C29-B762322290C8}"/>
              </a:ext>
            </a:extLst>
          </p:cNvPr>
          <p:cNvPicPr>
            <a:picLocks noChangeAspect="1"/>
          </p:cNvPicPr>
          <p:nvPr/>
        </p:nvPicPr>
        <p:blipFill>
          <a:blip r:embed="rId4"/>
          <a:stretch>
            <a:fillRect/>
          </a:stretch>
        </p:blipFill>
        <p:spPr>
          <a:xfrm>
            <a:off x="747168" y="365125"/>
            <a:ext cx="8106906" cy="1009791"/>
          </a:xfrm>
          <a:prstGeom prst="rect">
            <a:avLst/>
          </a:prstGeom>
        </p:spPr>
      </p:pic>
      <p:sp>
        <p:nvSpPr>
          <p:cNvPr id="12" name="TextBox 11">
            <a:extLst>
              <a:ext uri="{FF2B5EF4-FFF2-40B4-BE49-F238E27FC236}">
                <a16:creationId xmlns:a16="http://schemas.microsoft.com/office/drawing/2014/main" id="{DBABAE81-DDAA-E3BD-D4C3-84714CA4FD81}"/>
              </a:ext>
            </a:extLst>
          </p:cNvPr>
          <p:cNvSpPr txBox="1"/>
          <p:nvPr/>
        </p:nvSpPr>
        <p:spPr>
          <a:xfrm>
            <a:off x="838200" y="1567543"/>
            <a:ext cx="8800861" cy="2031325"/>
          </a:xfrm>
          <a:prstGeom prst="rect">
            <a:avLst/>
          </a:prstGeom>
          <a:noFill/>
        </p:spPr>
        <p:txBody>
          <a:bodyPr wrap="square" rtlCol="0">
            <a:spAutoFit/>
          </a:bodyPr>
          <a:lstStyle/>
          <a:p>
            <a:r>
              <a:rPr lang="en-GB" dirty="0"/>
              <a:t>In EYFS history come within the category, ‘Knowledge and Understanding of the World’. We look at  Me and My Family and People Who Help Us. We look at beginning to make sense of the children’s own life story and images of familiar situations in the past such as at home or school. We begin to get a sense of the ‘past’. </a:t>
            </a:r>
            <a:r>
              <a:rPr lang="en-GB"/>
              <a:t>People </a:t>
            </a:r>
            <a:r>
              <a:rPr lang="en-GB" dirty="0"/>
              <a:t>in the community such as police, fire fighters, </a:t>
            </a:r>
            <a:r>
              <a:rPr lang="en-GB"/>
              <a:t>nurses etc are  </a:t>
            </a:r>
            <a:endParaRPr lang="en-GB" dirty="0"/>
          </a:p>
          <a:p>
            <a:r>
              <a:rPr lang="en-GB" dirty="0"/>
              <a:t>Year 1 – The Great Fire of London. Also building upon this sense the children have begun to acquire of the ‘past’. Looking at timescales, changes, significant events and people. </a:t>
            </a:r>
          </a:p>
        </p:txBody>
      </p:sp>
      <p:sp>
        <p:nvSpPr>
          <p:cNvPr id="15" name="TextBox 14">
            <a:extLst>
              <a:ext uri="{FF2B5EF4-FFF2-40B4-BE49-F238E27FC236}">
                <a16:creationId xmlns:a16="http://schemas.microsoft.com/office/drawing/2014/main" id="{0E75AAAE-A715-8D42-8698-208D12633B89}"/>
              </a:ext>
            </a:extLst>
          </p:cNvPr>
          <p:cNvSpPr txBox="1"/>
          <p:nvPr/>
        </p:nvSpPr>
        <p:spPr>
          <a:xfrm>
            <a:off x="968829" y="4680857"/>
            <a:ext cx="10199914" cy="1200329"/>
          </a:xfrm>
          <a:prstGeom prst="rect">
            <a:avLst/>
          </a:prstGeom>
          <a:noFill/>
        </p:spPr>
        <p:txBody>
          <a:bodyPr wrap="square" rtlCol="0">
            <a:spAutoFit/>
          </a:bodyPr>
          <a:lstStyle/>
          <a:p>
            <a:r>
              <a:rPr lang="en-GB" dirty="0"/>
              <a:t>Reception - Within Knowledge and Understanding of the World. Where am I? My home within the wider local area. Aerial views of local area and school. </a:t>
            </a:r>
          </a:p>
          <a:p>
            <a:r>
              <a:rPr lang="en-GB" dirty="0"/>
              <a:t>Year 1 – locating where they live on an aerial photograph and recognising features within a local context. Creating maps using fieldwork, learn geographical vocabulary. </a:t>
            </a:r>
          </a:p>
        </p:txBody>
      </p:sp>
    </p:spTree>
    <p:extLst>
      <p:ext uri="{BB962C8B-B14F-4D97-AF65-F5344CB8AC3E}">
        <p14:creationId xmlns:p14="http://schemas.microsoft.com/office/powerpoint/2010/main" val="2065916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123B5E-39F7-7926-0EB4-7C3BF9650D18}"/>
              </a:ext>
            </a:extLst>
          </p:cNvPr>
          <p:cNvPicPr>
            <a:picLocks noChangeAspect="1"/>
          </p:cNvPicPr>
          <p:nvPr/>
        </p:nvPicPr>
        <p:blipFill>
          <a:blip r:embed="rId2"/>
          <a:stretch>
            <a:fillRect/>
          </a:stretch>
        </p:blipFill>
        <p:spPr>
          <a:xfrm>
            <a:off x="2490305" y="950960"/>
            <a:ext cx="6906589" cy="2867425"/>
          </a:xfrm>
          <a:prstGeom prst="rect">
            <a:avLst/>
          </a:prstGeom>
        </p:spPr>
      </p:pic>
      <p:sp>
        <p:nvSpPr>
          <p:cNvPr id="7" name="TextBox 6">
            <a:extLst>
              <a:ext uri="{FF2B5EF4-FFF2-40B4-BE49-F238E27FC236}">
                <a16:creationId xmlns:a16="http://schemas.microsoft.com/office/drawing/2014/main" id="{2A3AB441-DD59-3B8E-E7AC-0AA9074221B1}"/>
              </a:ext>
            </a:extLst>
          </p:cNvPr>
          <p:cNvSpPr txBox="1"/>
          <p:nvPr/>
        </p:nvSpPr>
        <p:spPr>
          <a:xfrm>
            <a:off x="1289957" y="3875715"/>
            <a:ext cx="9612085" cy="2031325"/>
          </a:xfrm>
          <a:prstGeom prst="rect">
            <a:avLst/>
          </a:prstGeom>
          <a:noFill/>
        </p:spPr>
        <p:txBody>
          <a:bodyPr wrap="square" rtlCol="0">
            <a:spAutoFit/>
          </a:bodyPr>
          <a:lstStyle/>
          <a:p>
            <a:r>
              <a:rPr lang="en-GB" dirty="0"/>
              <a:t>Please,</a:t>
            </a:r>
          </a:p>
          <a:p>
            <a:pPr marL="285750" indent="-285750">
              <a:buFont typeface="Arial" panose="020B0604020202020204" pitchFamily="34" charset="0"/>
              <a:buChar char="•"/>
            </a:pPr>
            <a:r>
              <a:rPr lang="en-GB" dirty="0"/>
              <a:t>Hear your child read daily. </a:t>
            </a:r>
          </a:p>
          <a:p>
            <a:pPr marL="285750" indent="-285750">
              <a:buFont typeface="Arial" panose="020B0604020202020204" pitchFamily="34" charset="0"/>
              <a:buChar char="•"/>
            </a:pPr>
            <a:r>
              <a:rPr lang="en-GB" dirty="0"/>
              <a:t>Encourage children to talk about what they have read.</a:t>
            </a:r>
          </a:p>
          <a:p>
            <a:pPr marL="285750" indent="-285750">
              <a:buFont typeface="Arial" panose="020B0604020202020204" pitchFamily="34" charset="0"/>
              <a:buChar char="•"/>
            </a:pPr>
            <a:r>
              <a:rPr lang="en-GB" dirty="0"/>
              <a:t>Practise maths skills in everyday tasks. Eg “Each person needs a knife and a fork, how many knives and forks do we need altogether?” </a:t>
            </a:r>
          </a:p>
          <a:p>
            <a:pPr marL="285750" indent="-285750">
              <a:buFont typeface="Arial" panose="020B0604020202020204" pitchFamily="34" charset="0"/>
              <a:buChar char="•"/>
            </a:pPr>
            <a:r>
              <a:rPr lang="en-GB" dirty="0"/>
              <a:t>Play games and complete puzzles to build concentration and turn taking. Lots of games and puzzles support mathematical concepts and understanding.  </a:t>
            </a:r>
          </a:p>
        </p:txBody>
      </p:sp>
      <p:pic>
        <p:nvPicPr>
          <p:cNvPr id="9" name="Picture 8">
            <a:extLst>
              <a:ext uri="{FF2B5EF4-FFF2-40B4-BE49-F238E27FC236}">
                <a16:creationId xmlns:a16="http://schemas.microsoft.com/office/drawing/2014/main" id="{000AAE24-2D99-5A04-EC21-8873B5559CF6}"/>
              </a:ext>
            </a:extLst>
          </p:cNvPr>
          <p:cNvPicPr>
            <a:picLocks noChangeAspect="1"/>
          </p:cNvPicPr>
          <p:nvPr/>
        </p:nvPicPr>
        <p:blipFill>
          <a:blip r:embed="rId3"/>
          <a:stretch>
            <a:fillRect/>
          </a:stretch>
        </p:blipFill>
        <p:spPr>
          <a:xfrm>
            <a:off x="457630" y="274591"/>
            <a:ext cx="3591426" cy="676369"/>
          </a:xfrm>
          <a:prstGeom prst="rect">
            <a:avLst/>
          </a:prstGeom>
        </p:spPr>
      </p:pic>
    </p:spTree>
    <p:extLst>
      <p:ext uri="{BB962C8B-B14F-4D97-AF65-F5344CB8AC3E}">
        <p14:creationId xmlns:p14="http://schemas.microsoft.com/office/powerpoint/2010/main" val="38046300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147</TotalTime>
  <Words>1537</Words>
  <Application>Microsoft Office PowerPoint</Application>
  <PresentationFormat>Widescreen</PresentationFormat>
  <Paragraphs>96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Aptos Display</vt:lpstr>
      <vt:lpstr>Arial</vt:lpstr>
      <vt:lpstr>Office Theme</vt:lpstr>
      <vt:lpstr>Welcome to Starling class!</vt:lpstr>
      <vt:lpstr>PowerPoint Presentation</vt:lpstr>
      <vt:lpstr>PowerPoint Presentation</vt:lpstr>
      <vt:lpstr>PowerPoint Presentation</vt:lpstr>
      <vt:lpstr>Reception learning environment.  </vt:lpstr>
      <vt:lpstr>PowerPoint Presentation</vt:lpstr>
      <vt:lpstr>Year 1 Learning Environment.</vt:lpstr>
      <vt:lpstr>English </vt:lpstr>
      <vt:lpstr>Maths</vt:lpstr>
      <vt:lpstr>Science</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Dawn Moffat</dc:creator>
  <cp:lastModifiedBy>Dawn Moffat</cp:lastModifiedBy>
  <cp:revision>1</cp:revision>
  <dcterms:created xsi:type="dcterms:W3CDTF">2024-09-05T07:26:01Z</dcterms:created>
  <dcterms:modified xsi:type="dcterms:W3CDTF">2025-10-09T18:27:59Z</dcterms:modified>
</cp:coreProperties>
</file>