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sldIdLst>
    <p:sldId id="256" r:id="rId2"/>
    <p:sldId id="273" r:id="rId3"/>
    <p:sldId id="274" r:id="rId4"/>
    <p:sldId id="265" r:id="rId5"/>
    <p:sldId id="268" r:id="rId6"/>
    <p:sldId id="258" r:id="rId7"/>
    <p:sldId id="261" r:id="rId8"/>
    <p:sldId id="262" r:id="rId9"/>
    <p:sldId id="269" r:id="rId10"/>
    <p:sldId id="270"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79DE4E-4B4B-4177-BB4E-F22A7A021AF1}" v="36" dt="2026-09-17T13:56:44.9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3" d="100"/>
          <a:sy n="63" d="100"/>
        </p:scale>
        <p:origin x="8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orah Morris" userId="c38e3bb6-4d47-47b7-b73d-d942cf24b248" providerId="ADAL" clId="{2D3B3A78-8D76-4162-8108-4B2942968AAC}"/>
    <pc:docChg chg="undo custSel addSld delSld modSld sldOrd">
      <pc:chgData name="Deborah Morris" userId="c38e3bb6-4d47-47b7-b73d-d942cf24b248" providerId="ADAL" clId="{2D3B3A78-8D76-4162-8108-4B2942968AAC}" dt="2026-09-17T14:45:01.766" v="3869" actId="20577"/>
      <pc:docMkLst>
        <pc:docMk/>
      </pc:docMkLst>
      <pc:sldChg chg="addSp modSp mod setBg">
        <pc:chgData name="Deborah Morris" userId="c38e3bb6-4d47-47b7-b73d-d942cf24b248" providerId="ADAL" clId="{2D3B3A78-8D76-4162-8108-4B2942968AAC}" dt="2026-09-17T14:45:01.766" v="3869" actId="20577"/>
        <pc:sldMkLst>
          <pc:docMk/>
          <pc:sldMk cId="1651364461" sldId="256"/>
        </pc:sldMkLst>
        <pc:spChg chg="mod">
          <ac:chgData name="Deborah Morris" userId="c38e3bb6-4d47-47b7-b73d-d942cf24b248" providerId="ADAL" clId="{2D3B3A78-8D76-4162-8108-4B2942968AAC}" dt="2026-09-16T16:35:37.296" v="1628"/>
          <ac:spMkLst>
            <pc:docMk/>
            <pc:sldMk cId="1651364461" sldId="256"/>
            <ac:spMk id="2" creationId="{00000000-0000-0000-0000-000000000000}"/>
          </ac:spMkLst>
        </pc:spChg>
        <pc:spChg chg="mod">
          <ac:chgData name="Deborah Morris" userId="c38e3bb6-4d47-47b7-b73d-d942cf24b248" providerId="ADAL" clId="{2D3B3A78-8D76-4162-8108-4B2942968AAC}" dt="2026-09-16T16:35:37.296" v="1628"/>
          <ac:spMkLst>
            <pc:docMk/>
            <pc:sldMk cId="1651364461" sldId="256"/>
            <ac:spMk id="3" creationId="{00000000-0000-0000-0000-000000000000}"/>
          </ac:spMkLst>
        </pc:spChg>
        <pc:spChg chg="add mod">
          <ac:chgData name="Deborah Morris" userId="c38e3bb6-4d47-47b7-b73d-d942cf24b248" providerId="ADAL" clId="{2D3B3A78-8D76-4162-8108-4B2942968AAC}" dt="2026-09-17T14:45:01.766" v="3869" actId="20577"/>
          <ac:spMkLst>
            <pc:docMk/>
            <pc:sldMk cId="1651364461" sldId="256"/>
            <ac:spMk id="6" creationId="{1CD7C2B8-5E27-7BBA-32B3-89F0479A3448}"/>
          </ac:spMkLst>
        </pc:spChg>
        <pc:picChg chg="add mod">
          <ac:chgData name="Deborah Morris" userId="c38e3bb6-4d47-47b7-b73d-d942cf24b248" providerId="ADAL" clId="{2D3B3A78-8D76-4162-8108-4B2942968AAC}" dt="2026-09-16T16:38:09.741" v="1647" actId="1076"/>
          <ac:picMkLst>
            <pc:docMk/>
            <pc:sldMk cId="1651364461" sldId="256"/>
            <ac:picMk id="4" creationId="{7A2DD108-9A04-3479-91C9-439F0103BD72}"/>
          </ac:picMkLst>
        </pc:picChg>
      </pc:sldChg>
      <pc:sldChg chg="addSp delSp modSp del mod setBg">
        <pc:chgData name="Deborah Morris" userId="c38e3bb6-4d47-47b7-b73d-d942cf24b248" providerId="ADAL" clId="{2D3B3A78-8D76-4162-8108-4B2942968AAC}" dt="2026-09-16T17:36:16.260" v="3542" actId="2696"/>
        <pc:sldMkLst>
          <pc:docMk/>
          <pc:sldMk cId="3164065156" sldId="257"/>
        </pc:sldMkLst>
        <pc:spChg chg="mod">
          <ac:chgData name="Deborah Morris" userId="c38e3bb6-4d47-47b7-b73d-d942cf24b248" providerId="ADAL" clId="{2D3B3A78-8D76-4162-8108-4B2942968AAC}" dt="2026-09-16T16:38:31.464" v="1651" actId="1076"/>
          <ac:spMkLst>
            <pc:docMk/>
            <pc:sldMk cId="3164065156" sldId="257"/>
            <ac:spMk id="2" creationId="{00000000-0000-0000-0000-000000000000}"/>
          </ac:spMkLst>
        </pc:spChg>
        <pc:spChg chg="add del mod">
          <ac:chgData name="Deborah Morris" userId="c38e3bb6-4d47-47b7-b73d-d942cf24b248" providerId="ADAL" clId="{2D3B3A78-8D76-4162-8108-4B2942968AAC}" dt="2026-09-16T17:33:37.064" v="3457" actId="478"/>
          <ac:spMkLst>
            <pc:docMk/>
            <pc:sldMk cId="3164065156" sldId="257"/>
            <ac:spMk id="5" creationId="{9FB9E23F-03C7-2D76-AE98-AABA07F170BB}"/>
          </ac:spMkLst>
        </pc:spChg>
        <pc:picChg chg="add mod">
          <ac:chgData name="Deborah Morris" userId="c38e3bb6-4d47-47b7-b73d-d942cf24b248" providerId="ADAL" clId="{2D3B3A78-8D76-4162-8108-4B2942968AAC}" dt="2026-09-16T16:38:15.157" v="1648" actId="1076"/>
          <ac:picMkLst>
            <pc:docMk/>
            <pc:sldMk cId="3164065156" sldId="257"/>
            <ac:picMk id="7" creationId="{7F570C08-0BFC-7D30-B261-4EB8EF7F1126}"/>
          </ac:picMkLst>
        </pc:picChg>
      </pc:sldChg>
      <pc:sldChg chg="addSp delSp modSp mod ord setBg">
        <pc:chgData name="Deborah Morris" userId="c38e3bb6-4d47-47b7-b73d-d942cf24b248" providerId="ADAL" clId="{2D3B3A78-8D76-4162-8108-4B2942968AAC}" dt="2026-09-16T16:44:04.269" v="1748" actId="20577"/>
        <pc:sldMkLst>
          <pc:docMk/>
          <pc:sldMk cId="1590491464" sldId="258"/>
        </pc:sldMkLst>
        <pc:spChg chg="mod">
          <ac:chgData name="Deborah Morris" userId="c38e3bb6-4d47-47b7-b73d-d942cf24b248" providerId="ADAL" clId="{2D3B3A78-8D76-4162-8108-4B2942968AAC}" dt="2026-09-16T16:42:24.054" v="1732" actId="1076"/>
          <ac:spMkLst>
            <pc:docMk/>
            <pc:sldMk cId="1590491464" sldId="258"/>
            <ac:spMk id="2" creationId="{00000000-0000-0000-0000-000000000000}"/>
          </ac:spMkLst>
        </pc:spChg>
        <pc:spChg chg="mod">
          <ac:chgData name="Deborah Morris" userId="c38e3bb6-4d47-47b7-b73d-d942cf24b248" providerId="ADAL" clId="{2D3B3A78-8D76-4162-8108-4B2942968AAC}" dt="2026-09-16T16:44:04.269" v="1748" actId="20577"/>
          <ac:spMkLst>
            <pc:docMk/>
            <pc:sldMk cId="1590491464" sldId="258"/>
            <ac:spMk id="3" creationId="{00000000-0000-0000-0000-000000000000}"/>
          </ac:spMkLst>
        </pc:spChg>
        <pc:picChg chg="add mod">
          <ac:chgData name="Deborah Morris" userId="c38e3bb6-4d47-47b7-b73d-d942cf24b248" providerId="ADAL" clId="{2D3B3A78-8D76-4162-8108-4B2942968AAC}" dt="2026-09-16T16:40:50.302" v="1699" actId="1076"/>
          <ac:picMkLst>
            <pc:docMk/>
            <pc:sldMk cId="1590491464" sldId="258"/>
            <ac:picMk id="5" creationId="{5286D186-95C2-8751-EC6D-DFBF6B20D45B}"/>
          </ac:picMkLst>
        </pc:picChg>
      </pc:sldChg>
      <pc:sldChg chg="addSp delSp modSp del mod">
        <pc:chgData name="Deborah Morris" userId="c38e3bb6-4d47-47b7-b73d-d942cf24b248" providerId="ADAL" clId="{2D3B3A78-8D76-4162-8108-4B2942968AAC}" dt="2026-09-16T16:29:49.712" v="1518" actId="2696"/>
        <pc:sldMkLst>
          <pc:docMk/>
          <pc:sldMk cId="3305539803" sldId="259"/>
        </pc:sldMkLst>
        <pc:spChg chg="mod">
          <ac:chgData name="Deborah Morris" userId="c38e3bb6-4d47-47b7-b73d-d942cf24b248" providerId="ADAL" clId="{2D3B3A78-8D76-4162-8108-4B2942968AAC}" dt="2026-09-16T16:22:43.888" v="1355" actId="20577"/>
          <ac:spMkLst>
            <pc:docMk/>
            <pc:sldMk cId="3305539803" sldId="259"/>
            <ac:spMk id="2" creationId="{7BEF07FA-E6C7-443A-AC66-13364BD6E57D}"/>
          </ac:spMkLst>
        </pc:spChg>
        <pc:picChg chg="add mod">
          <ac:chgData name="Deborah Morris" userId="c38e3bb6-4d47-47b7-b73d-d942cf24b248" providerId="ADAL" clId="{2D3B3A78-8D76-4162-8108-4B2942968AAC}" dt="2026-09-16T16:27:36.079" v="1401" actId="1076"/>
          <ac:picMkLst>
            <pc:docMk/>
            <pc:sldMk cId="3305539803" sldId="259"/>
            <ac:picMk id="4" creationId="{05B43A13-989D-745A-5AA9-F3572B6A34F2}"/>
          </ac:picMkLst>
        </pc:picChg>
        <pc:picChg chg="add del mod">
          <ac:chgData name="Deborah Morris" userId="c38e3bb6-4d47-47b7-b73d-d942cf24b248" providerId="ADAL" clId="{2D3B3A78-8D76-4162-8108-4B2942968AAC}" dt="2026-09-16T16:27:29.995" v="1399" actId="478"/>
          <ac:picMkLst>
            <pc:docMk/>
            <pc:sldMk cId="3305539803" sldId="259"/>
            <ac:picMk id="6" creationId="{6AAB6E39-4F8D-2C87-CB01-42CC988A7695}"/>
          </ac:picMkLst>
        </pc:picChg>
      </pc:sldChg>
      <pc:sldChg chg="addSp modSp mod ord setBg">
        <pc:chgData name="Deborah Morris" userId="c38e3bb6-4d47-47b7-b73d-d942cf24b248" providerId="ADAL" clId="{2D3B3A78-8D76-4162-8108-4B2942968AAC}" dt="2026-09-16T17:40:16.491" v="3556" actId="122"/>
        <pc:sldMkLst>
          <pc:docMk/>
          <pc:sldMk cId="839759182" sldId="261"/>
        </pc:sldMkLst>
        <pc:spChg chg="mod">
          <ac:chgData name="Deborah Morris" userId="c38e3bb6-4d47-47b7-b73d-d942cf24b248" providerId="ADAL" clId="{2D3B3A78-8D76-4162-8108-4B2942968AAC}" dt="2026-09-16T17:38:30.938" v="3547" actId="20577"/>
          <ac:spMkLst>
            <pc:docMk/>
            <pc:sldMk cId="839759182" sldId="261"/>
            <ac:spMk id="2" creationId="{065E9727-333A-425A-B16D-658B1AD49FCE}"/>
          </ac:spMkLst>
        </pc:spChg>
        <pc:spChg chg="add mod">
          <ac:chgData name="Deborah Morris" userId="c38e3bb6-4d47-47b7-b73d-d942cf24b248" providerId="ADAL" clId="{2D3B3A78-8D76-4162-8108-4B2942968AAC}" dt="2026-09-16T17:40:16.491" v="3556" actId="122"/>
          <ac:spMkLst>
            <pc:docMk/>
            <pc:sldMk cId="839759182" sldId="261"/>
            <ac:spMk id="3" creationId="{ECD484A6-C291-96D9-8392-428D334583F3}"/>
          </ac:spMkLst>
        </pc:spChg>
        <pc:picChg chg="add mod">
          <ac:chgData name="Deborah Morris" userId="c38e3bb6-4d47-47b7-b73d-d942cf24b248" providerId="ADAL" clId="{2D3B3A78-8D76-4162-8108-4B2942968AAC}" dt="2026-09-16T16:44:30.152" v="1749" actId="1076"/>
          <ac:picMkLst>
            <pc:docMk/>
            <pc:sldMk cId="839759182" sldId="261"/>
            <ac:picMk id="4" creationId="{80671A47-E280-70A5-5B62-BD7186AAB56B}"/>
          </ac:picMkLst>
        </pc:picChg>
      </pc:sldChg>
      <pc:sldChg chg="addSp delSp modSp mod setBg">
        <pc:chgData name="Deborah Morris" userId="c38e3bb6-4d47-47b7-b73d-d942cf24b248" providerId="ADAL" clId="{2D3B3A78-8D76-4162-8108-4B2942968AAC}" dt="2026-09-17T13:07:28.281" v="3868" actId="1076"/>
        <pc:sldMkLst>
          <pc:docMk/>
          <pc:sldMk cId="397035203" sldId="262"/>
        </pc:sldMkLst>
        <pc:spChg chg="mod">
          <ac:chgData name="Deborah Morris" userId="c38e3bb6-4d47-47b7-b73d-d942cf24b248" providerId="ADAL" clId="{2D3B3A78-8D76-4162-8108-4B2942968AAC}" dt="2026-09-16T17:01:49.775" v="2378" actId="115"/>
          <ac:spMkLst>
            <pc:docMk/>
            <pc:sldMk cId="397035203" sldId="262"/>
            <ac:spMk id="2" creationId="{7865FF4F-8A0C-47BB-846D-A45463DE027E}"/>
          </ac:spMkLst>
        </pc:spChg>
        <pc:spChg chg="add mod">
          <ac:chgData name="Deborah Morris" userId="c38e3bb6-4d47-47b7-b73d-d942cf24b248" providerId="ADAL" clId="{2D3B3A78-8D76-4162-8108-4B2942968AAC}" dt="2026-09-17T13:07:28.281" v="3868" actId="1076"/>
          <ac:spMkLst>
            <pc:docMk/>
            <pc:sldMk cId="397035203" sldId="262"/>
            <ac:spMk id="3" creationId="{03E1ED46-C1B0-73BC-D516-AC69809F4804}"/>
          </ac:spMkLst>
        </pc:spChg>
        <pc:spChg chg="add del mod">
          <ac:chgData name="Deborah Morris" userId="c38e3bb6-4d47-47b7-b73d-d942cf24b248" providerId="ADAL" clId="{2D3B3A78-8D76-4162-8108-4B2942968AAC}" dt="2026-09-16T17:41:14.988" v="3615"/>
          <ac:spMkLst>
            <pc:docMk/>
            <pc:sldMk cId="397035203" sldId="262"/>
            <ac:spMk id="3" creationId="{B6ECA89C-50DB-FB87-1331-8D3FCC0995BA}"/>
          </ac:spMkLst>
        </pc:spChg>
        <pc:spChg chg="mod">
          <ac:chgData name="Deborah Morris" userId="c38e3bb6-4d47-47b7-b73d-d942cf24b248" providerId="ADAL" clId="{2D3B3A78-8D76-4162-8108-4B2942968AAC}" dt="2026-09-17T13:06:01.111" v="3791" actId="20577"/>
          <ac:spMkLst>
            <pc:docMk/>
            <pc:sldMk cId="397035203" sldId="262"/>
            <ac:spMk id="4" creationId="{FA719DEB-0A68-4BA5-888D-6756CD2C68EB}"/>
          </ac:spMkLst>
        </pc:spChg>
        <pc:picChg chg="add mod">
          <ac:chgData name="Deborah Morris" userId="c38e3bb6-4d47-47b7-b73d-d942cf24b248" providerId="ADAL" clId="{2D3B3A78-8D76-4162-8108-4B2942968AAC}" dt="2026-09-16T16:52:35.762" v="2071" actId="1076"/>
          <ac:picMkLst>
            <pc:docMk/>
            <pc:sldMk cId="397035203" sldId="262"/>
            <ac:picMk id="5" creationId="{A8F70F58-8624-3615-2D29-8A4B15676577}"/>
          </ac:picMkLst>
        </pc:picChg>
      </pc:sldChg>
      <pc:sldChg chg="addSp modSp del mod ord setBg">
        <pc:chgData name="Deborah Morris" userId="c38e3bb6-4d47-47b7-b73d-d942cf24b248" providerId="ADAL" clId="{2D3B3A78-8D76-4162-8108-4B2942968AAC}" dt="2026-09-16T17:04:29.992" v="2576" actId="2696"/>
        <pc:sldMkLst>
          <pc:docMk/>
          <pc:sldMk cId="939923938" sldId="264"/>
        </pc:sldMkLst>
        <pc:spChg chg="mod">
          <ac:chgData name="Deborah Morris" userId="c38e3bb6-4d47-47b7-b73d-d942cf24b248" providerId="ADAL" clId="{2D3B3A78-8D76-4162-8108-4B2942968AAC}" dt="2026-09-16T16:35:37.296" v="1628"/>
          <ac:spMkLst>
            <pc:docMk/>
            <pc:sldMk cId="939923938" sldId="264"/>
            <ac:spMk id="2" creationId="{00000000-0000-0000-0000-000000000000}"/>
          </ac:spMkLst>
        </pc:spChg>
        <pc:spChg chg="mod">
          <ac:chgData name="Deborah Morris" userId="c38e3bb6-4d47-47b7-b73d-d942cf24b248" providerId="ADAL" clId="{2D3B3A78-8D76-4162-8108-4B2942968AAC}" dt="2026-09-16T16:35:37.296" v="1628"/>
          <ac:spMkLst>
            <pc:docMk/>
            <pc:sldMk cId="939923938" sldId="264"/>
            <ac:spMk id="3" creationId="{00000000-0000-0000-0000-000000000000}"/>
          </ac:spMkLst>
        </pc:spChg>
        <pc:picChg chg="add mod">
          <ac:chgData name="Deborah Morris" userId="c38e3bb6-4d47-47b7-b73d-d942cf24b248" providerId="ADAL" clId="{2D3B3A78-8D76-4162-8108-4B2942968AAC}" dt="2026-09-16T16:52:55.018" v="2074" actId="1076"/>
          <ac:picMkLst>
            <pc:docMk/>
            <pc:sldMk cId="939923938" sldId="264"/>
            <ac:picMk id="5" creationId="{E26730D1-9AED-3C99-182A-834A271E084C}"/>
          </ac:picMkLst>
        </pc:picChg>
      </pc:sldChg>
      <pc:sldChg chg="addSp delSp modSp mod ord setBg">
        <pc:chgData name="Deborah Morris" userId="c38e3bb6-4d47-47b7-b73d-d942cf24b248" providerId="ADAL" clId="{2D3B3A78-8D76-4162-8108-4B2942968AAC}" dt="2026-09-16T17:44:44.441" v="3627" actId="14100"/>
        <pc:sldMkLst>
          <pc:docMk/>
          <pc:sldMk cId="506852828" sldId="265"/>
        </pc:sldMkLst>
        <pc:spChg chg="mod">
          <ac:chgData name="Deborah Morris" userId="c38e3bb6-4d47-47b7-b73d-d942cf24b248" providerId="ADAL" clId="{2D3B3A78-8D76-4162-8108-4B2942968AAC}" dt="2026-09-16T17:44:39.278" v="3626" actId="1076"/>
          <ac:spMkLst>
            <pc:docMk/>
            <pc:sldMk cId="506852828" sldId="265"/>
            <ac:spMk id="2" creationId="{00000000-0000-0000-0000-000000000000}"/>
          </ac:spMkLst>
        </pc:spChg>
        <pc:picChg chg="add mod">
          <ac:chgData name="Deborah Morris" userId="c38e3bb6-4d47-47b7-b73d-d942cf24b248" providerId="ADAL" clId="{2D3B3A78-8D76-4162-8108-4B2942968AAC}" dt="2026-09-16T17:44:44.441" v="3627" actId="14100"/>
          <ac:picMkLst>
            <pc:docMk/>
            <pc:sldMk cId="506852828" sldId="265"/>
            <ac:picMk id="4" creationId="{40569DB1-5DAE-03D8-5150-B34A4EBEEC84}"/>
          </ac:picMkLst>
        </pc:picChg>
        <pc:picChg chg="add del mod">
          <ac:chgData name="Deborah Morris" userId="c38e3bb6-4d47-47b7-b73d-d942cf24b248" providerId="ADAL" clId="{2D3B3A78-8D76-4162-8108-4B2942968AAC}" dt="2026-09-16T17:44:09.109" v="3619" actId="478"/>
          <ac:picMkLst>
            <pc:docMk/>
            <pc:sldMk cId="506852828" sldId="265"/>
            <ac:picMk id="6" creationId="{4CF39E97-45E7-D57F-31B8-6F62AE58FEA9}"/>
          </ac:picMkLst>
        </pc:picChg>
        <pc:picChg chg="add mod ord">
          <ac:chgData name="Deborah Morris" userId="c38e3bb6-4d47-47b7-b73d-d942cf24b248" providerId="ADAL" clId="{2D3B3A78-8D76-4162-8108-4B2942968AAC}" dt="2026-09-16T16:39:29.292" v="1666" actId="1076"/>
          <ac:picMkLst>
            <pc:docMk/>
            <pc:sldMk cId="506852828" sldId="265"/>
            <ac:picMk id="8" creationId="{4DFAC438-5177-60F0-FD68-2227C6EB7DC0}"/>
          </ac:picMkLst>
        </pc:picChg>
      </pc:sldChg>
      <pc:sldChg chg="addSp delSp modSp mod setBg">
        <pc:chgData name="Deborah Morris" userId="c38e3bb6-4d47-47b7-b73d-d942cf24b248" providerId="ADAL" clId="{2D3B3A78-8D76-4162-8108-4B2942968AAC}" dt="2026-09-16T16:39:03.689" v="1663" actId="20577"/>
        <pc:sldMkLst>
          <pc:docMk/>
          <pc:sldMk cId="156219371" sldId="268"/>
        </pc:sldMkLst>
        <pc:spChg chg="add mod">
          <ac:chgData name="Deborah Morris" userId="c38e3bb6-4d47-47b7-b73d-d942cf24b248" providerId="ADAL" clId="{2D3B3A78-8D76-4162-8108-4B2942968AAC}" dt="2026-09-16T16:39:03.689" v="1663" actId="20577"/>
          <ac:spMkLst>
            <pc:docMk/>
            <pc:sldMk cId="156219371" sldId="268"/>
            <ac:spMk id="6" creationId="{A0A31DFC-6D6C-CFC3-D609-C1E9B502D27E}"/>
          </ac:spMkLst>
        </pc:spChg>
        <pc:picChg chg="add del mod">
          <ac:chgData name="Deborah Morris" userId="c38e3bb6-4d47-47b7-b73d-d942cf24b248" providerId="ADAL" clId="{2D3B3A78-8D76-4162-8108-4B2942968AAC}" dt="2026-09-16T16:27:40.720" v="1402" actId="478"/>
          <ac:picMkLst>
            <pc:docMk/>
            <pc:sldMk cId="156219371" sldId="268"/>
            <ac:picMk id="3" creationId="{7F25AA63-4475-D27D-310A-580B96E87069}"/>
          </ac:picMkLst>
        </pc:picChg>
        <pc:picChg chg="add mod">
          <ac:chgData name="Deborah Morris" userId="c38e3bb6-4d47-47b7-b73d-d942cf24b248" providerId="ADAL" clId="{2D3B3A78-8D76-4162-8108-4B2942968AAC}" dt="2026-09-16T16:38:46.805" v="1653" actId="1076"/>
          <ac:picMkLst>
            <pc:docMk/>
            <pc:sldMk cId="156219371" sldId="268"/>
            <ac:picMk id="4" creationId="{BEDA52E7-A890-2CD8-CF95-372E08F8614B}"/>
          </ac:picMkLst>
        </pc:picChg>
      </pc:sldChg>
      <pc:sldChg chg="addSp modSp mod setBg">
        <pc:chgData name="Deborah Morris" userId="c38e3bb6-4d47-47b7-b73d-d942cf24b248" providerId="ADAL" clId="{2D3B3A78-8D76-4162-8108-4B2942968AAC}" dt="2026-09-16T17:39:44.352" v="3554" actId="404"/>
        <pc:sldMkLst>
          <pc:docMk/>
          <pc:sldMk cId="350680239" sldId="269"/>
        </pc:sldMkLst>
        <pc:spChg chg="mod">
          <ac:chgData name="Deborah Morris" userId="c38e3bb6-4d47-47b7-b73d-d942cf24b248" providerId="ADAL" clId="{2D3B3A78-8D76-4162-8108-4B2942968AAC}" dt="2026-09-16T17:06:02.622" v="2647" actId="115"/>
          <ac:spMkLst>
            <pc:docMk/>
            <pc:sldMk cId="350680239" sldId="269"/>
            <ac:spMk id="2" creationId="{7865FF4F-8A0C-47BB-846D-A45463DE027E}"/>
          </ac:spMkLst>
        </pc:spChg>
        <pc:spChg chg="mod">
          <ac:chgData name="Deborah Morris" userId="c38e3bb6-4d47-47b7-b73d-d942cf24b248" providerId="ADAL" clId="{2D3B3A78-8D76-4162-8108-4B2942968AAC}" dt="2026-09-16T17:39:44.352" v="3554" actId="404"/>
          <ac:spMkLst>
            <pc:docMk/>
            <pc:sldMk cId="350680239" sldId="269"/>
            <ac:spMk id="4" creationId="{FA719DEB-0A68-4BA5-888D-6756CD2C68EB}"/>
          </ac:spMkLst>
        </pc:spChg>
        <pc:picChg chg="add mod">
          <ac:chgData name="Deborah Morris" userId="c38e3bb6-4d47-47b7-b73d-d942cf24b248" providerId="ADAL" clId="{2D3B3A78-8D76-4162-8108-4B2942968AAC}" dt="2026-09-16T16:52:42.639" v="2072" actId="1076"/>
          <ac:picMkLst>
            <pc:docMk/>
            <pc:sldMk cId="350680239" sldId="269"/>
            <ac:picMk id="5" creationId="{18EF0936-8DD6-AA0D-A0AA-6711E23B6B31}"/>
          </ac:picMkLst>
        </pc:picChg>
      </pc:sldChg>
      <pc:sldChg chg="addSp modSp mod setBg">
        <pc:chgData name="Deborah Morris" userId="c38e3bb6-4d47-47b7-b73d-d942cf24b248" providerId="ADAL" clId="{2D3B3A78-8D76-4162-8108-4B2942968AAC}" dt="2026-09-16T17:09:47.641" v="2857" actId="115"/>
        <pc:sldMkLst>
          <pc:docMk/>
          <pc:sldMk cId="3043583618" sldId="270"/>
        </pc:sldMkLst>
        <pc:spChg chg="mod">
          <ac:chgData name="Deborah Morris" userId="c38e3bb6-4d47-47b7-b73d-d942cf24b248" providerId="ADAL" clId="{2D3B3A78-8D76-4162-8108-4B2942968AAC}" dt="2026-09-16T17:09:47.641" v="2857" actId="115"/>
          <ac:spMkLst>
            <pc:docMk/>
            <pc:sldMk cId="3043583618" sldId="270"/>
            <ac:spMk id="2" creationId="{00000000-0000-0000-0000-000000000000}"/>
          </ac:spMkLst>
        </pc:spChg>
        <pc:picChg chg="add mod">
          <ac:chgData name="Deborah Morris" userId="c38e3bb6-4d47-47b7-b73d-d942cf24b248" providerId="ADAL" clId="{2D3B3A78-8D76-4162-8108-4B2942968AAC}" dt="2026-09-16T16:52:48.365" v="2073" actId="1076"/>
          <ac:picMkLst>
            <pc:docMk/>
            <pc:sldMk cId="3043583618" sldId="270"/>
            <ac:picMk id="4" creationId="{792023D3-07AF-DD9C-4179-E60461A45F1D}"/>
          </ac:picMkLst>
        </pc:picChg>
      </pc:sldChg>
      <pc:sldChg chg="addSp del mod setBg">
        <pc:chgData name="Deborah Morris" userId="c38e3bb6-4d47-47b7-b73d-d942cf24b248" providerId="ADAL" clId="{2D3B3A78-8D76-4162-8108-4B2942968AAC}" dt="2026-09-16T16:36:59.456" v="1641" actId="2696"/>
        <pc:sldMkLst>
          <pc:docMk/>
          <pc:sldMk cId="655186843" sldId="271"/>
        </pc:sldMkLst>
      </pc:sldChg>
      <pc:sldChg chg="addSp del mod">
        <pc:chgData name="Deborah Morris" userId="c38e3bb6-4d47-47b7-b73d-d942cf24b248" providerId="ADAL" clId="{2D3B3A78-8D76-4162-8108-4B2942968AAC}" dt="2026-09-16T16:24:52.688" v="1398" actId="2696"/>
        <pc:sldMkLst>
          <pc:docMk/>
          <pc:sldMk cId="72914210" sldId="272"/>
        </pc:sldMkLst>
      </pc:sldChg>
      <pc:sldChg chg="addSp delSp modSp mod ord setBg">
        <pc:chgData name="Deborah Morris" userId="c38e3bb6-4d47-47b7-b73d-d942cf24b248" providerId="ADAL" clId="{2D3B3A78-8D76-4162-8108-4B2942968AAC}" dt="2026-09-16T18:02:17.576" v="3783" actId="1076"/>
        <pc:sldMkLst>
          <pc:docMk/>
          <pc:sldMk cId="2338289114" sldId="273"/>
        </pc:sldMkLst>
        <pc:spChg chg="mod">
          <ac:chgData name="Deborah Morris" userId="c38e3bb6-4d47-47b7-b73d-d942cf24b248" providerId="ADAL" clId="{2D3B3A78-8D76-4162-8108-4B2942968AAC}" dt="2026-09-16T17:32:31.899" v="3456" actId="5793"/>
          <ac:spMkLst>
            <pc:docMk/>
            <pc:sldMk cId="2338289114" sldId="273"/>
            <ac:spMk id="2" creationId="{065E9727-333A-425A-B16D-658B1AD49FCE}"/>
          </ac:spMkLst>
        </pc:spChg>
        <pc:picChg chg="add mod">
          <ac:chgData name="Deborah Morris" userId="c38e3bb6-4d47-47b7-b73d-d942cf24b248" providerId="ADAL" clId="{2D3B3A78-8D76-4162-8108-4B2942968AAC}" dt="2026-09-16T17:31:44.709" v="3433" actId="14100"/>
          <ac:picMkLst>
            <pc:docMk/>
            <pc:sldMk cId="2338289114" sldId="273"/>
            <ac:picMk id="3" creationId="{AA17C3C5-F41A-1CAF-52F8-FC648E13F0F1}"/>
          </ac:picMkLst>
        </pc:picChg>
        <pc:picChg chg="add del mod">
          <ac:chgData name="Deborah Morris" userId="c38e3bb6-4d47-47b7-b73d-d942cf24b248" providerId="ADAL" clId="{2D3B3A78-8D76-4162-8108-4B2942968AAC}" dt="2026-09-16T17:29:42.836" v="3399" actId="478"/>
          <ac:picMkLst>
            <pc:docMk/>
            <pc:sldMk cId="2338289114" sldId="273"/>
            <ac:picMk id="4" creationId="{6CEB6B6B-BC48-8C8E-39C8-5D433715B065}"/>
          </ac:picMkLst>
        </pc:picChg>
        <pc:picChg chg="add mod ord">
          <ac:chgData name="Deborah Morris" userId="c38e3bb6-4d47-47b7-b73d-d942cf24b248" providerId="ADAL" clId="{2D3B3A78-8D76-4162-8108-4B2942968AAC}" dt="2026-09-16T18:01:17.121" v="3778" actId="14100"/>
          <ac:picMkLst>
            <pc:docMk/>
            <pc:sldMk cId="2338289114" sldId="273"/>
            <ac:picMk id="5" creationId="{3F83B9EC-E451-BDA8-BB6A-7B2937A7CCDA}"/>
          </ac:picMkLst>
        </pc:picChg>
        <pc:picChg chg="add mod">
          <ac:chgData name="Deborah Morris" userId="c38e3bb6-4d47-47b7-b73d-d942cf24b248" providerId="ADAL" clId="{2D3B3A78-8D76-4162-8108-4B2942968AAC}" dt="2026-09-16T17:28:51.828" v="3390" actId="14100"/>
          <ac:picMkLst>
            <pc:docMk/>
            <pc:sldMk cId="2338289114" sldId="273"/>
            <ac:picMk id="6" creationId="{5F6902EE-DFAF-9CDF-3637-785721293F08}"/>
          </ac:picMkLst>
        </pc:picChg>
        <pc:picChg chg="add mod">
          <ac:chgData name="Deborah Morris" userId="c38e3bb6-4d47-47b7-b73d-d942cf24b248" providerId="ADAL" clId="{2D3B3A78-8D76-4162-8108-4B2942968AAC}" dt="2026-09-16T18:01:22.988" v="3779" actId="1076"/>
          <ac:picMkLst>
            <pc:docMk/>
            <pc:sldMk cId="2338289114" sldId="273"/>
            <ac:picMk id="7" creationId="{AC886302-EE86-C0C8-D016-A438037F82C9}"/>
          </ac:picMkLst>
        </pc:picChg>
        <pc:picChg chg="add mod">
          <ac:chgData name="Deborah Morris" userId="c38e3bb6-4d47-47b7-b73d-d942cf24b248" providerId="ADAL" clId="{2D3B3A78-8D76-4162-8108-4B2942968AAC}" dt="2026-09-16T17:31:34.777" v="3430" actId="1076"/>
          <ac:picMkLst>
            <pc:docMk/>
            <pc:sldMk cId="2338289114" sldId="273"/>
            <ac:picMk id="8" creationId="{49C530DC-EF91-D0E5-B595-BFB5E89A6867}"/>
          </ac:picMkLst>
        </pc:picChg>
        <pc:picChg chg="add mod">
          <ac:chgData name="Deborah Morris" userId="c38e3bb6-4d47-47b7-b73d-d942cf24b248" providerId="ADAL" clId="{2D3B3A78-8D76-4162-8108-4B2942968AAC}" dt="2026-09-16T17:31:39.018" v="3431" actId="1076"/>
          <ac:picMkLst>
            <pc:docMk/>
            <pc:sldMk cId="2338289114" sldId="273"/>
            <ac:picMk id="9" creationId="{4BC67957-3E04-1D8F-332D-6CC7DF56D5C6}"/>
          </ac:picMkLst>
        </pc:picChg>
        <pc:picChg chg="add mod">
          <ac:chgData name="Deborah Morris" userId="c38e3bb6-4d47-47b7-b73d-d942cf24b248" providerId="ADAL" clId="{2D3B3A78-8D76-4162-8108-4B2942968AAC}" dt="2026-09-16T17:29:46.014" v="3400" actId="1076"/>
          <ac:picMkLst>
            <pc:docMk/>
            <pc:sldMk cId="2338289114" sldId="273"/>
            <ac:picMk id="10" creationId="{854F372B-C7CF-2039-E644-44BD664A29F5}"/>
          </ac:picMkLst>
        </pc:picChg>
        <pc:picChg chg="add mod">
          <ac:chgData name="Deborah Morris" userId="c38e3bb6-4d47-47b7-b73d-d942cf24b248" providerId="ADAL" clId="{2D3B3A78-8D76-4162-8108-4B2942968AAC}" dt="2026-09-16T18:02:17.576" v="3783" actId="1076"/>
          <ac:picMkLst>
            <pc:docMk/>
            <pc:sldMk cId="2338289114" sldId="273"/>
            <ac:picMk id="11" creationId="{87343CEA-9139-6BA7-2648-E9A7C50BD5F7}"/>
          </ac:picMkLst>
        </pc:picChg>
        <pc:picChg chg="add mod ord">
          <ac:chgData name="Deborah Morris" userId="c38e3bb6-4d47-47b7-b73d-d942cf24b248" providerId="ADAL" clId="{2D3B3A78-8D76-4162-8108-4B2942968AAC}" dt="2026-09-16T17:30:08.750" v="3409" actId="1076"/>
          <ac:picMkLst>
            <pc:docMk/>
            <pc:sldMk cId="2338289114" sldId="273"/>
            <ac:picMk id="12" creationId="{4E68A2C0-8EB6-0357-934A-D9CC7E5E51F6}"/>
          </ac:picMkLst>
        </pc:picChg>
        <pc:picChg chg="add mod ord">
          <ac:chgData name="Deborah Morris" userId="c38e3bb6-4d47-47b7-b73d-d942cf24b248" providerId="ADAL" clId="{2D3B3A78-8D76-4162-8108-4B2942968AAC}" dt="2026-09-16T17:31:12.999" v="3425" actId="167"/>
          <ac:picMkLst>
            <pc:docMk/>
            <pc:sldMk cId="2338289114" sldId="273"/>
            <ac:picMk id="13" creationId="{E93B7390-AE44-A762-5C39-4932BDA1E698}"/>
          </ac:picMkLst>
        </pc:picChg>
        <pc:picChg chg="add mod">
          <ac:chgData name="Deborah Morris" userId="c38e3bb6-4d47-47b7-b73d-d942cf24b248" providerId="ADAL" clId="{2D3B3A78-8D76-4162-8108-4B2942968AAC}" dt="2026-09-16T17:28:38.014" v="3387" actId="1076"/>
          <ac:picMkLst>
            <pc:docMk/>
            <pc:sldMk cId="2338289114" sldId="273"/>
            <ac:picMk id="14" creationId="{FF796C78-75B6-E9BF-791D-D04F5C457976}"/>
          </ac:picMkLst>
        </pc:picChg>
        <pc:picChg chg="add mod ord">
          <ac:chgData name="Deborah Morris" userId="c38e3bb6-4d47-47b7-b73d-d942cf24b248" providerId="ADAL" clId="{2D3B3A78-8D76-4162-8108-4B2942968AAC}" dt="2026-09-16T17:28:32.639" v="3385" actId="1076"/>
          <ac:picMkLst>
            <pc:docMk/>
            <pc:sldMk cId="2338289114" sldId="273"/>
            <ac:picMk id="15" creationId="{EC64E4C7-613A-A3F8-5285-9C388C869212}"/>
          </ac:picMkLst>
        </pc:picChg>
        <pc:picChg chg="add mod ord">
          <ac:chgData name="Deborah Morris" userId="c38e3bb6-4d47-47b7-b73d-d942cf24b248" providerId="ADAL" clId="{2D3B3A78-8D76-4162-8108-4B2942968AAC}" dt="2026-09-16T17:28:07.018" v="3377" actId="167"/>
          <ac:picMkLst>
            <pc:docMk/>
            <pc:sldMk cId="2338289114" sldId="273"/>
            <ac:picMk id="16" creationId="{64CEFCDC-6652-957C-DF46-89042F11B75F}"/>
          </ac:picMkLst>
        </pc:picChg>
        <pc:picChg chg="add mod">
          <ac:chgData name="Deborah Morris" userId="c38e3bb6-4d47-47b7-b73d-d942cf24b248" providerId="ADAL" clId="{2D3B3A78-8D76-4162-8108-4B2942968AAC}" dt="2026-09-16T17:42:36.188" v="3618" actId="1076"/>
          <ac:picMkLst>
            <pc:docMk/>
            <pc:sldMk cId="2338289114" sldId="273"/>
            <ac:picMk id="17" creationId="{4914A78E-D1CD-8793-0860-28602A656D52}"/>
          </ac:picMkLst>
        </pc:picChg>
        <pc:picChg chg="add mod">
          <ac:chgData name="Deborah Morris" userId="c38e3bb6-4d47-47b7-b73d-d942cf24b248" providerId="ADAL" clId="{2D3B3A78-8D76-4162-8108-4B2942968AAC}" dt="2026-09-16T17:30:55.442" v="3422" actId="14100"/>
          <ac:picMkLst>
            <pc:docMk/>
            <pc:sldMk cId="2338289114" sldId="273"/>
            <ac:picMk id="18" creationId="{66C37632-AD93-CB32-D415-19D1C8A32075}"/>
          </ac:picMkLst>
        </pc:picChg>
      </pc:sldChg>
      <pc:sldChg chg="addSp delSp modSp new mod setBg">
        <pc:chgData name="Deborah Morris" userId="c38e3bb6-4d47-47b7-b73d-d942cf24b248" providerId="ADAL" clId="{2D3B3A78-8D76-4162-8108-4B2942968AAC}" dt="2026-09-16T18:04:55.492" v="3790" actId="1076"/>
        <pc:sldMkLst>
          <pc:docMk/>
          <pc:sldMk cId="3356612911" sldId="274"/>
        </pc:sldMkLst>
        <pc:spChg chg="del">
          <ac:chgData name="Deborah Morris" userId="c38e3bb6-4d47-47b7-b73d-d942cf24b248" providerId="ADAL" clId="{2D3B3A78-8D76-4162-8108-4B2942968AAC}" dt="2026-09-16T17:47:37.304" v="3648" actId="478"/>
          <ac:spMkLst>
            <pc:docMk/>
            <pc:sldMk cId="3356612911" sldId="274"/>
            <ac:spMk id="2" creationId="{1B6ADBEB-9CF4-F67F-B174-FAEBBB78B2BB}"/>
          </ac:spMkLst>
        </pc:spChg>
        <pc:spChg chg="del">
          <ac:chgData name="Deborah Morris" userId="c38e3bb6-4d47-47b7-b73d-d942cf24b248" providerId="ADAL" clId="{2D3B3A78-8D76-4162-8108-4B2942968AAC}" dt="2026-09-16T17:47:40.764" v="3649" actId="478"/>
          <ac:spMkLst>
            <pc:docMk/>
            <pc:sldMk cId="3356612911" sldId="274"/>
            <ac:spMk id="3" creationId="{7559121A-505D-F342-258D-5C8EB1A4A332}"/>
          </ac:spMkLst>
        </pc:spChg>
        <pc:spChg chg="add mod">
          <ac:chgData name="Deborah Morris" userId="c38e3bb6-4d47-47b7-b73d-d942cf24b248" providerId="ADAL" clId="{2D3B3A78-8D76-4162-8108-4B2942968AAC}" dt="2026-09-16T17:58:15.819" v="3748" actId="1076"/>
          <ac:spMkLst>
            <pc:docMk/>
            <pc:sldMk cId="3356612911" sldId="274"/>
            <ac:spMk id="5" creationId="{87EDF25B-F852-224D-FEF6-CEC47108B277}"/>
          </ac:spMkLst>
        </pc:spChg>
        <pc:picChg chg="add mod">
          <ac:chgData name="Deborah Morris" userId="c38e3bb6-4d47-47b7-b73d-d942cf24b248" providerId="ADAL" clId="{2D3B3A78-8D76-4162-8108-4B2942968AAC}" dt="2026-09-16T17:53:16.338" v="3696" actId="14100"/>
          <ac:picMkLst>
            <pc:docMk/>
            <pc:sldMk cId="3356612911" sldId="274"/>
            <ac:picMk id="6" creationId="{75ED0083-D6EC-B2EF-BB8F-351EF0B5F454}"/>
          </ac:picMkLst>
        </pc:picChg>
        <pc:picChg chg="add mod ord">
          <ac:chgData name="Deborah Morris" userId="c38e3bb6-4d47-47b7-b73d-d942cf24b248" providerId="ADAL" clId="{2D3B3A78-8D76-4162-8108-4B2942968AAC}" dt="2026-09-16T18:00:26.021" v="3773" actId="1076"/>
          <ac:picMkLst>
            <pc:docMk/>
            <pc:sldMk cId="3356612911" sldId="274"/>
            <ac:picMk id="7" creationId="{114ABB32-BB9B-46DD-1F27-718C71024AAE}"/>
          </ac:picMkLst>
        </pc:picChg>
        <pc:picChg chg="add mod">
          <ac:chgData name="Deborah Morris" userId="c38e3bb6-4d47-47b7-b73d-d942cf24b248" providerId="ADAL" clId="{2D3B3A78-8D76-4162-8108-4B2942968AAC}" dt="2026-09-16T17:53:27.868" v="3701" actId="1076"/>
          <ac:picMkLst>
            <pc:docMk/>
            <pc:sldMk cId="3356612911" sldId="274"/>
            <ac:picMk id="8" creationId="{D724F853-91EA-35A8-5F5D-AF57943D6846}"/>
          </ac:picMkLst>
        </pc:picChg>
        <pc:picChg chg="add mod">
          <ac:chgData name="Deborah Morris" userId="c38e3bb6-4d47-47b7-b73d-d942cf24b248" providerId="ADAL" clId="{2D3B3A78-8D76-4162-8108-4B2942968AAC}" dt="2026-09-16T17:53:32.368" v="3703" actId="1076"/>
          <ac:picMkLst>
            <pc:docMk/>
            <pc:sldMk cId="3356612911" sldId="274"/>
            <ac:picMk id="9" creationId="{81E62F6E-D1C5-E0C2-0171-BB7326B4BD7D}"/>
          </ac:picMkLst>
        </pc:picChg>
        <pc:picChg chg="add mod ord">
          <ac:chgData name="Deborah Morris" userId="c38e3bb6-4d47-47b7-b73d-d942cf24b248" providerId="ADAL" clId="{2D3B3A78-8D76-4162-8108-4B2942968AAC}" dt="2026-09-16T17:53:23.199" v="3699" actId="14100"/>
          <ac:picMkLst>
            <pc:docMk/>
            <pc:sldMk cId="3356612911" sldId="274"/>
            <ac:picMk id="10" creationId="{338C4985-72C1-1EF7-C446-D809D0555156}"/>
          </ac:picMkLst>
        </pc:picChg>
        <pc:picChg chg="add mod">
          <ac:chgData name="Deborah Morris" userId="c38e3bb6-4d47-47b7-b73d-d942cf24b248" providerId="ADAL" clId="{2D3B3A78-8D76-4162-8108-4B2942968AAC}" dt="2026-09-16T17:59:01.844" v="3756" actId="1076"/>
          <ac:picMkLst>
            <pc:docMk/>
            <pc:sldMk cId="3356612911" sldId="274"/>
            <ac:picMk id="11" creationId="{28ED27B6-52CC-1F26-79EF-93DD6FAFC2D8}"/>
          </ac:picMkLst>
        </pc:picChg>
        <pc:picChg chg="add mod">
          <ac:chgData name="Deborah Morris" userId="c38e3bb6-4d47-47b7-b73d-d942cf24b248" providerId="ADAL" clId="{2D3B3A78-8D76-4162-8108-4B2942968AAC}" dt="2026-09-16T18:00:31.141" v="3775" actId="1076"/>
          <ac:picMkLst>
            <pc:docMk/>
            <pc:sldMk cId="3356612911" sldId="274"/>
            <ac:picMk id="12" creationId="{E7F819FB-1AD9-567F-645F-6F75D68190D5}"/>
          </ac:picMkLst>
        </pc:picChg>
        <pc:picChg chg="add mod">
          <ac:chgData name="Deborah Morris" userId="c38e3bb6-4d47-47b7-b73d-d942cf24b248" providerId="ADAL" clId="{2D3B3A78-8D76-4162-8108-4B2942968AAC}" dt="2026-09-16T17:54:45.668" v="3718" actId="1076"/>
          <ac:picMkLst>
            <pc:docMk/>
            <pc:sldMk cId="3356612911" sldId="274"/>
            <ac:picMk id="13" creationId="{FC33F811-2AB9-E86E-5EC5-540BE996EAA0}"/>
          </ac:picMkLst>
        </pc:picChg>
        <pc:picChg chg="add mod">
          <ac:chgData name="Deborah Morris" userId="c38e3bb6-4d47-47b7-b73d-d942cf24b248" providerId="ADAL" clId="{2D3B3A78-8D76-4162-8108-4B2942968AAC}" dt="2026-09-16T18:00:07.589" v="3769" actId="1076"/>
          <ac:picMkLst>
            <pc:docMk/>
            <pc:sldMk cId="3356612911" sldId="274"/>
            <ac:picMk id="14" creationId="{BAF4581F-AE68-6233-2E90-1EF298DF3422}"/>
          </ac:picMkLst>
        </pc:picChg>
        <pc:picChg chg="add mod ord">
          <ac:chgData name="Deborah Morris" userId="c38e3bb6-4d47-47b7-b73d-d942cf24b248" providerId="ADAL" clId="{2D3B3A78-8D76-4162-8108-4B2942968AAC}" dt="2026-09-16T18:00:35.289" v="3776" actId="166"/>
          <ac:picMkLst>
            <pc:docMk/>
            <pc:sldMk cId="3356612911" sldId="274"/>
            <ac:picMk id="15" creationId="{9B948DB2-4629-A14D-F17F-556F9BDA2C00}"/>
          </ac:picMkLst>
        </pc:picChg>
        <pc:picChg chg="add mod">
          <ac:chgData name="Deborah Morris" userId="c38e3bb6-4d47-47b7-b73d-d942cf24b248" providerId="ADAL" clId="{2D3B3A78-8D76-4162-8108-4B2942968AAC}" dt="2026-09-16T17:57:00.981" v="3737" actId="1076"/>
          <ac:picMkLst>
            <pc:docMk/>
            <pc:sldMk cId="3356612911" sldId="274"/>
            <ac:picMk id="16" creationId="{47AD5CAE-A21B-8ACE-F3D0-5C2AE9B0C610}"/>
          </ac:picMkLst>
        </pc:picChg>
        <pc:picChg chg="add mod">
          <ac:chgData name="Deborah Morris" userId="c38e3bb6-4d47-47b7-b73d-d942cf24b248" providerId="ADAL" clId="{2D3B3A78-8D76-4162-8108-4B2942968AAC}" dt="2026-09-16T18:01:49.575" v="3781" actId="1076"/>
          <ac:picMkLst>
            <pc:docMk/>
            <pc:sldMk cId="3356612911" sldId="274"/>
            <ac:picMk id="17" creationId="{EF67A69C-3151-8890-A5C4-4E099817EC5D}"/>
          </ac:picMkLst>
        </pc:picChg>
        <pc:picChg chg="add mod">
          <ac:chgData name="Deborah Morris" userId="c38e3bb6-4d47-47b7-b73d-d942cf24b248" providerId="ADAL" clId="{2D3B3A78-8D76-4162-8108-4B2942968AAC}" dt="2026-09-16T17:58:21.019" v="3749" actId="1076"/>
          <ac:picMkLst>
            <pc:docMk/>
            <pc:sldMk cId="3356612911" sldId="274"/>
            <ac:picMk id="18" creationId="{75BE6832-DC15-5D6C-8809-85D1E1DB83D0}"/>
          </ac:picMkLst>
        </pc:picChg>
        <pc:picChg chg="add mod">
          <ac:chgData name="Deborah Morris" userId="c38e3bb6-4d47-47b7-b73d-d942cf24b248" providerId="ADAL" clId="{2D3B3A78-8D76-4162-8108-4B2942968AAC}" dt="2026-09-16T17:59:09.368" v="3758" actId="1076"/>
          <ac:picMkLst>
            <pc:docMk/>
            <pc:sldMk cId="3356612911" sldId="274"/>
            <ac:picMk id="19" creationId="{1A61103D-7B26-9074-0665-A66D1A90D76B}"/>
          </ac:picMkLst>
        </pc:picChg>
        <pc:picChg chg="add mod">
          <ac:chgData name="Deborah Morris" userId="c38e3bb6-4d47-47b7-b73d-d942cf24b248" providerId="ADAL" clId="{2D3B3A78-8D76-4162-8108-4B2942968AAC}" dt="2026-09-16T17:59:55.322" v="3766" actId="1076"/>
          <ac:picMkLst>
            <pc:docMk/>
            <pc:sldMk cId="3356612911" sldId="274"/>
            <ac:picMk id="20" creationId="{1C73611E-3AA0-8DD8-58B1-5DE80659D52B}"/>
          </ac:picMkLst>
        </pc:picChg>
        <pc:picChg chg="add mod">
          <ac:chgData name="Deborah Morris" userId="c38e3bb6-4d47-47b7-b73d-d942cf24b248" providerId="ADAL" clId="{2D3B3A78-8D76-4162-8108-4B2942968AAC}" dt="2026-09-16T18:04:55.492" v="3790" actId="1076"/>
          <ac:picMkLst>
            <pc:docMk/>
            <pc:sldMk cId="3356612911" sldId="274"/>
            <ac:picMk id="21" creationId="{10193FCD-96F9-707A-89D6-F268BD15670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37BF2-E1C2-BF75-EA8A-AD32FD10A3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429053C-55F0-F2E7-2DF8-1AEAD7F550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084F72B-8155-C45A-F5E7-9CCCB2663777}"/>
              </a:ext>
            </a:extLst>
          </p:cNvPr>
          <p:cNvSpPr>
            <a:spLocks noGrp="1"/>
          </p:cNvSpPr>
          <p:nvPr>
            <p:ph type="dt" sz="half" idx="10"/>
          </p:nvPr>
        </p:nvSpPr>
        <p:spPr/>
        <p:txBody>
          <a:bodyPr/>
          <a:lstStyle/>
          <a:p>
            <a:fld id="{B61BEF0D-F0BB-DE4B-95CE-6DB70DBA9567}" type="datetimeFigureOut">
              <a:rPr lang="en-US" smtClean="0"/>
              <a:pPr/>
              <a:t>9/17/2026</a:t>
            </a:fld>
            <a:endParaRPr lang="en-US" dirty="0"/>
          </a:p>
        </p:txBody>
      </p:sp>
      <p:sp>
        <p:nvSpPr>
          <p:cNvPr id="5" name="Footer Placeholder 4">
            <a:extLst>
              <a:ext uri="{FF2B5EF4-FFF2-40B4-BE49-F238E27FC236}">
                <a16:creationId xmlns:a16="http://schemas.microsoft.com/office/drawing/2014/main" id="{99763493-0B27-8E37-6A77-49FB7350DF8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CA7D408-A7C2-3ADD-76F1-3CF0195609A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7580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6BE66-21D1-9CE7-F8BF-81F850CAAE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94375F-FEFE-7BE8-4560-93D40B3B39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A784B5-A82C-84DB-430E-08E2EC951519}"/>
              </a:ext>
            </a:extLst>
          </p:cNvPr>
          <p:cNvSpPr>
            <a:spLocks noGrp="1"/>
          </p:cNvSpPr>
          <p:nvPr>
            <p:ph type="dt" sz="half" idx="10"/>
          </p:nvPr>
        </p:nvSpPr>
        <p:spPr/>
        <p:txBody>
          <a:bodyPr/>
          <a:lstStyle/>
          <a:p>
            <a:fld id="{52647F38-B617-4D2F-AE0A-013F0C4D2C57}" type="datetimeFigureOut">
              <a:rPr lang="en-US" smtClean="0"/>
              <a:t>9/17/2026</a:t>
            </a:fld>
            <a:endParaRPr lang="en-US" dirty="0"/>
          </a:p>
        </p:txBody>
      </p:sp>
      <p:sp>
        <p:nvSpPr>
          <p:cNvPr id="5" name="Footer Placeholder 4">
            <a:extLst>
              <a:ext uri="{FF2B5EF4-FFF2-40B4-BE49-F238E27FC236}">
                <a16:creationId xmlns:a16="http://schemas.microsoft.com/office/drawing/2014/main" id="{2417E0C4-B9E9-737E-2432-44A6A432721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BF3383-61BF-7085-E58C-3DA197DF9D4B}"/>
              </a:ext>
            </a:extLst>
          </p:cNvPr>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4283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623FB-82C8-FFCA-201C-0309D99872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861C8A8-C631-69FD-AB1B-F716D5545F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DC9545-94FA-EFF2-3471-7D17456FBD97}"/>
              </a:ext>
            </a:extLst>
          </p:cNvPr>
          <p:cNvSpPr>
            <a:spLocks noGrp="1"/>
          </p:cNvSpPr>
          <p:nvPr>
            <p:ph type="dt" sz="half" idx="10"/>
          </p:nvPr>
        </p:nvSpPr>
        <p:spPr/>
        <p:txBody>
          <a:bodyPr/>
          <a:lstStyle/>
          <a:p>
            <a:fld id="{B61BEF0D-F0BB-DE4B-95CE-6DB70DBA9567}" type="datetimeFigureOut">
              <a:rPr lang="en-US" smtClean="0"/>
              <a:pPr/>
              <a:t>9/17/2026</a:t>
            </a:fld>
            <a:endParaRPr lang="en-US" dirty="0"/>
          </a:p>
        </p:txBody>
      </p:sp>
      <p:sp>
        <p:nvSpPr>
          <p:cNvPr id="5" name="Footer Placeholder 4">
            <a:extLst>
              <a:ext uri="{FF2B5EF4-FFF2-40B4-BE49-F238E27FC236}">
                <a16:creationId xmlns:a16="http://schemas.microsoft.com/office/drawing/2014/main" id="{1DF0757F-B795-7644-2FA9-849058D469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6A02EC3-9B45-AA32-25CE-BFC7BB38744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0529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43DF-C1AF-289F-E38A-52BB945A13C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6D1416-E21C-F660-79D8-31F27379C6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FE7335-00C7-1FD7-04BE-7DA2CCA121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A3E921F-64A9-676A-DD62-170C33F75E25}"/>
              </a:ext>
            </a:extLst>
          </p:cNvPr>
          <p:cNvSpPr>
            <a:spLocks noGrp="1"/>
          </p:cNvSpPr>
          <p:nvPr>
            <p:ph type="dt" sz="half" idx="10"/>
          </p:nvPr>
        </p:nvSpPr>
        <p:spPr/>
        <p:txBody>
          <a:bodyPr/>
          <a:lstStyle/>
          <a:p>
            <a:fld id="{05BFA754-D5C3-4E66-96A6-867B257F58DC}" type="datetimeFigureOut">
              <a:rPr lang="en-US" smtClean="0"/>
              <a:t>9/17/2026</a:t>
            </a:fld>
            <a:endParaRPr lang="en-US" dirty="0"/>
          </a:p>
        </p:txBody>
      </p:sp>
      <p:sp>
        <p:nvSpPr>
          <p:cNvPr id="6" name="Footer Placeholder 5">
            <a:extLst>
              <a:ext uri="{FF2B5EF4-FFF2-40B4-BE49-F238E27FC236}">
                <a16:creationId xmlns:a16="http://schemas.microsoft.com/office/drawing/2014/main" id="{113254CA-53A5-9D04-2F0E-E7FDE5EF38E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6A4D87-6F73-3FF4-4492-4CE40BCA279C}"/>
              </a:ext>
            </a:extLst>
          </p:cNvPr>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032302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41B13-12E6-54DF-4EC6-02DE77391F6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12F5E60-119C-A70E-1C3C-0ED424BB48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B6109B-117A-8B11-C8C7-036E6F2572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706BFC4-838A-1538-E4E0-D01068CF0B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F85684-BCCE-2E53-2728-E98B25DC6C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BF8227-5D21-8F7B-8A6D-33A98B0C255C}"/>
              </a:ext>
            </a:extLst>
          </p:cNvPr>
          <p:cNvSpPr>
            <a:spLocks noGrp="1"/>
          </p:cNvSpPr>
          <p:nvPr>
            <p:ph type="dt" sz="half" idx="10"/>
          </p:nvPr>
        </p:nvSpPr>
        <p:spPr/>
        <p:txBody>
          <a:bodyPr/>
          <a:lstStyle/>
          <a:p>
            <a:fld id="{B61BEF0D-F0BB-DE4B-95CE-6DB70DBA9567}" type="datetimeFigureOut">
              <a:rPr lang="en-US" smtClean="0"/>
              <a:pPr/>
              <a:t>9/17/2026</a:t>
            </a:fld>
            <a:endParaRPr lang="en-US" dirty="0"/>
          </a:p>
        </p:txBody>
      </p:sp>
      <p:sp>
        <p:nvSpPr>
          <p:cNvPr id="8" name="Footer Placeholder 7">
            <a:extLst>
              <a:ext uri="{FF2B5EF4-FFF2-40B4-BE49-F238E27FC236}">
                <a16:creationId xmlns:a16="http://schemas.microsoft.com/office/drawing/2014/main" id="{1942632B-0A31-4C81-6456-E705C0480B5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9819CE-551C-4927-4BFF-42E50D71006E}"/>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2426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5B65-3E36-3039-7986-A011FA7E589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388CAD2-6F6F-D80D-6462-A97260BF3F9D}"/>
              </a:ext>
            </a:extLst>
          </p:cNvPr>
          <p:cNvSpPr>
            <a:spLocks noGrp="1"/>
          </p:cNvSpPr>
          <p:nvPr>
            <p:ph type="dt" sz="half" idx="10"/>
          </p:nvPr>
        </p:nvSpPr>
        <p:spPr/>
        <p:txBody>
          <a:bodyPr/>
          <a:lstStyle/>
          <a:p>
            <a:fld id="{B61BEF0D-F0BB-DE4B-95CE-6DB70DBA9567}" type="datetimeFigureOut">
              <a:rPr lang="en-US" smtClean="0"/>
              <a:pPr/>
              <a:t>9/17/2026</a:t>
            </a:fld>
            <a:endParaRPr lang="en-US" dirty="0"/>
          </a:p>
        </p:txBody>
      </p:sp>
      <p:sp>
        <p:nvSpPr>
          <p:cNvPr id="4" name="Footer Placeholder 3">
            <a:extLst>
              <a:ext uri="{FF2B5EF4-FFF2-40B4-BE49-F238E27FC236}">
                <a16:creationId xmlns:a16="http://schemas.microsoft.com/office/drawing/2014/main" id="{BECED699-DFD2-6DC5-3085-42EDEE4AC93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D1C0BAC-ED16-15AB-88BA-EA50BDDBFAC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6226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C66A84-5F69-B07C-BFCE-0633A2F7BF1F}"/>
              </a:ext>
            </a:extLst>
          </p:cNvPr>
          <p:cNvSpPr>
            <a:spLocks noGrp="1"/>
          </p:cNvSpPr>
          <p:nvPr>
            <p:ph type="dt" sz="half" idx="10"/>
          </p:nvPr>
        </p:nvSpPr>
        <p:spPr/>
        <p:txBody>
          <a:bodyPr/>
          <a:lstStyle/>
          <a:p>
            <a:fld id="{B61BEF0D-F0BB-DE4B-95CE-6DB70DBA9567}" type="datetimeFigureOut">
              <a:rPr lang="en-US" smtClean="0"/>
              <a:pPr/>
              <a:t>9/17/2026</a:t>
            </a:fld>
            <a:endParaRPr lang="en-US" dirty="0"/>
          </a:p>
        </p:txBody>
      </p:sp>
      <p:sp>
        <p:nvSpPr>
          <p:cNvPr id="3" name="Footer Placeholder 2">
            <a:extLst>
              <a:ext uri="{FF2B5EF4-FFF2-40B4-BE49-F238E27FC236}">
                <a16:creationId xmlns:a16="http://schemas.microsoft.com/office/drawing/2014/main" id="{4702033F-C7CE-C032-192C-54F84924605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C2B3900-AF23-2000-5017-2A1DEFCA85A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3682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746BA-57FB-1A37-9885-558C6317EE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3AFFB51-E6FE-B7BF-0465-49E85B714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A87F801-7A1E-9A6A-CF00-41E8EB1F12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BEC358-70DB-72ED-0C08-CFB40C602E87}"/>
              </a:ext>
            </a:extLst>
          </p:cNvPr>
          <p:cNvSpPr>
            <a:spLocks noGrp="1"/>
          </p:cNvSpPr>
          <p:nvPr>
            <p:ph type="dt" sz="half" idx="10"/>
          </p:nvPr>
        </p:nvSpPr>
        <p:spPr/>
        <p:txBody>
          <a:bodyPr/>
          <a:lstStyle/>
          <a:p>
            <a:fld id="{B61BEF0D-F0BB-DE4B-95CE-6DB70DBA9567}" type="datetimeFigureOut">
              <a:rPr lang="en-US" smtClean="0"/>
              <a:pPr/>
              <a:t>9/17/2026</a:t>
            </a:fld>
            <a:endParaRPr lang="en-US" dirty="0"/>
          </a:p>
        </p:txBody>
      </p:sp>
      <p:sp>
        <p:nvSpPr>
          <p:cNvPr id="6" name="Footer Placeholder 5">
            <a:extLst>
              <a:ext uri="{FF2B5EF4-FFF2-40B4-BE49-F238E27FC236}">
                <a16:creationId xmlns:a16="http://schemas.microsoft.com/office/drawing/2014/main" id="{289BB909-44FA-FA15-D907-520619DB965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5C315A3-D687-2A77-0393-EF3440E3B0E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4720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742D1-8352-9A35-7595-258908E729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DE3AF23-5F28-767F-7287-B192581DAE33}"/>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B2BD9A-825D-2C5C-F9DC-012EBCF1F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C40B70-F0E7-B633-601E-A769721C6D68}"/>
              </a:ext>
            </a:extLst>
          </p:cNvPr>
          <p:cNvSpPr>
            <a:spLocks noGrp="1"/>
          </p:cNvSpPr>
          <p:nvPr>
            <p:ph type="dt" sz="half" idx="10"/>
          </p:nvPr>
        </p:nvSpPr>
        <p:spPr/>
        <p:txBody>
          <a:bodyPr/>
          <a:lstStyle/>
          <a:p>
            <a:fld id="{B61BEF0D-F0BB-DE4B-95CE-6DB70DBA9567}" type="datetimeFigureOut">
              <a:rPr lang="en-US" smtClean="0"/>
              <a:pPr/>
              <a:t>9/17/2026</a:t>
            </a:fld>
            <a:endParaRPr lang="en-US" dirty="0"/>
          </a:p>
        </p:txBody>
      </p:sp>
      <p:sp>
        <p:nvSpPr>
          <p:cNvPr id="6" name="Footer Placeholder 5">
            <a:extLst>
              <a:ext uri="{FF2B5EF4-FFF2-40B4-BE49-F238E27FC236}">
                <a16:creationId xmlns:a16="http://schemas.microsoft.com/office/drawing/2014/main" id="{CF5925DB-0829-9EEA-5098-62149999C43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63AAADE-C4D8-D7FD-5447-39343C5B827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0511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36524-906F-E81A-3C84-62ABB8F0AD8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7D3D34A-C5F3-7B67-8182-ADC5DEDD4C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72F636-E808-A203-83E5-65834FEC90BA}"/>
              </a:ext>
            </a:extLst>
          </p:cNvPr>
          <p:cNvSpPr>
            <a:spLocks noGrp="1"/>
          </p:cNvSpPr>
          <p:nvPr>
            <p:ph type="dt" sz="half" idx="10"/>
          </p:nvPr>
        </p:nvSpPr>
        <p:spPr/>
        <p:txBody>
          <a:bodyPr/>
          <a:lstStyle/>
          <a:p>
            <a:fld id="{B61BEF0D-F0BB-DE4B-95CE-6DB70DBA9567}" type="datetimeFigureOut">
              <a:rPr lang="en-US" smtClean="0"/>
              <a:pPr/>
              <a:t>9/17/2026</a:t>
            </a:fld>
            <a:endParaRPr lang="en-US" dirty="0"/>
          </a:p>
        </p:txBody>
      </p:sp>
      <p:sp>
        <p:nvSpPr>
          <p:cNvPr id="5" name="Footer Placeholder 4">
            <a:extLst>
              <a:ext uri="{FF2B5EF4-FFF2-40B4-BE49-F238E27FC236}">
                <a16:creationId xmlns:a16="http://schemas.microsoft.com/office/drawing/2014/main" id="{C77E3450-721C-202F-BDCE-E325063FE4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865966-7F96-9432-2425-D1C57D22606F}"/>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9052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F1D150-1AE4-0EE1-40F2-F4D6DFFB51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DA15B5C-C434-BF7B-6FD6-B2B7C5B856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E6E7FE-1649-070F-63E7-0B79F6BA5890}"/>
              </a:ext>
            </a:extLst>
          </p:cNvPr>
          <p:cNvSpPr>
            <a:spLocks noGrp="1"/>
          </p:cNvSpPr>
          <p:nvPr>
            <p:ph type="dt" sz="half" idx="10"/>
          </p:nvPr>
        </p:nvSpPr>
        <p:spPr/>
        <p:txBody>
          <a:bodyPr/>
          <a:lstStyle/>
          <a:p>
            <a:fld id="{B61BEF0D-F0BB-DE4B-95CE-6DB70DBA9567}" type="datetimeFigureOut">
              <a:rPr lang="en-US" smtClean="0"/>
              <a:pPr/>
              <a:t>9/17/2026</a:t>
            </a:fld>
            <a:endParaRPr lang="en-US" dirty="0"/>
          </a:p>
        </p:txBody>
      </p:sp>
      <p:sp>
        <p:nvSpPr>
          <p:cNvPr id="5" name="Footer Placeholder 4">
            <a:extLst>
              <a:ext uri="{FF2B5EF4-FFF2-40B4-BE49-F238E27FC236}">
                <a16:creationId xmlns:a16="http://schemas.microsoft.com/office/drawing/2014/main" id="{A7825553-5419-F91B-D380-28A35E7203D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B80384-4624-4EB1-5DE2-5F4E7B71DFC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63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AF17FC-6445-C5D4-D823-C94F755088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260CE5-6D29-A3C3-D33A-C92A6E2B2C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C27398-CA32-9BBF-446E-555408C6A5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1BEF0D-F0BB-DE4B-95CE-6DB70DBA9567}" type="datetimeFigureOut">
              <a:rPr lang="en-US" smtClean="0"/>
              <a:pPr/>
              <a:t>9/17/2026</a:t>
            </a:fld>
            <a:endParaRPr lang="en-US" dirty="0"/>
          </a:p>
        </p:txBody>
      </p:sp>
      <p:sp>
        <p:nvSpPr>
          <p:cNvPr id="5" name="Footer Placeholder 4">
            <a:extLst>
              <a:ext uri="{FF2B5EF4-FFF2-40B4-BE49-F238E27FC236}">
                <a16:creationId xmlns:a16="http://schemas.microsoft.com/office/drawing/2014/main" id="{014582E6-C595-E52C-C0B2-E2FB980436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5A61EF8-1B88-9D3E-F718-98985F0740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060617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jp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image" Target="../media/image2.jpeg"/><Relationship Id="rId16"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7.jpeg"/><Relationship Id="rId17" Type="http://schemas.openxmlformats.org/officeDocument/2006/relationships/image" Target="../media/image32.jpg"/><Relationship Id="rId2" Type="http://schemas.openxmlformats.org/officeDocument/2006/relationships/image" Target="../media/image17.jpeg"/><Relationship Id="rId16"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png"/><Relationship Id="rId5" Type="http://schemas.openxmlformats.org/officeDocument/2006/relationships/image" Target="../media/image20.jpeg"/><Relationship Id="rId15" Type="http://schemas.openxmlformats.org/officeDocument/2006/relationships/image" Target="../media/image3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Goldfinches Class</a:t>
            </a:r>
            <a:br>
              <a:rPr lang="en-GB" dirty="0"/>
            </a:br>
            <a:r>
              <a:rPr lang="en-GB" dirty="0"/>
              <a:t>Years 3/4</a:t>
            </a:r>
          </a:p>
        </p:txBody>
      </p:sp>
      <p:sp>
        <p:nvSpPr>
          <p:cNvPr id="3" name="Subtitle 2"/>
          <p:cNvSpPr>
            <a:spLocks noGrp="1"/>
          </p:cNvSpPr>
          <p:nvPr>
            <p:ph type="subTitle" idx="1"/>
          </p:nvPr>
        </p:nvSpPr>
        <p:spPr/>
        <p:txBody>
          <a:bodyPr>
            <a:normAutofit/>
          </a:bodyPr>
          <a:lstStyle/>
          <a:p>
            <a:r>
              <a:rPr lang="en-GB" sz="3200" dirty="0"/>
              <a:t>Curriculum Meeting </a:t>
            </a:r>
          </a:p>
          <a:p>
            <a:r>
              <a:rPr lang="en-GB" sz="3200" dirty="0"/>
              <a:t>17</a:t>
            </a:r>
            <a:r>
              <a:rPr lang="en-GB" sz="3200" baseline="30000" dirty="0"/>
              <a:t>th</a:t>
            </a:r>
            <a:r>
              <a:rPr lang="en-GB" sz="3200" dirty="0"/>
              <a:t> September 2026</a:t>
            </a:r>
          </a:p>
        </p:txBody>
      </p:sp>
      <p:pic>
        <p:nvPicPr>
          <p:cNvPr id="4" name="Picture 3" descr="Page 4 | Goldfinch cartoon Images - Free Download on Magnific (formerly Freepik)">
            <a:extLst>
              <a:ext uri="{FF2B5EF4-FFF2-40B4-BE49-F238E27FC236}">
                <a16:creationId xmlns:a16="http://schemas.microsoft.com/office/drawing/2014/main" id="{7A2DD108-9A04-3479-91C9-439F0103BD72}"/>
              </a:ext>
            </a:extLst>
          </p:cNvPr>
          <p:cNvPicPr>
            <a:picLocks noChangeAspect="1"/>
          </p:cNvPicPr>
          <p:nvPr/>
        </p:nvPicPr>
        <p:blipFill>
          <a:blip r:embed="rId2"/>
          <a:stretch>
            <a:fillRect/>
          </a:stretch>
        </p:blipFill>
        <p:spPr>
          <a:xfrm>
            <a:off x="9987282" y="192403"/>
            <a:ext cx="2083437" cy="2083437"/>
          </a:xfrm>
          <a:prstGeom prst="rect">
            <a:avLst/>
          </a:prstGeom>
        </p:spPr>
      </p:pic>
      <p:sp>
        <p:nvSpPr>
          <p:cNvPr id="6" name="TextBox 5">
            <a:extLst>
              <a:ext uri="{FF2B5EF4-FFF2-40B4-BE49-F238E27FC236}">
                <a16:creationId xmlns:a16="http://schemas.microsoft.com/office/drawing/2014/main" id="{1CD7C2B8-5E27-7BBA-32B3-89F0479A3448}"/>
              </a:ext>
            </a:extLst>
          </p:cNvPr>
          <p:cNvSpPr txBox="1"/>
          <p:nvPr/>
        </p:nvSpPr>
        <p:spPr>
          <a:xfrm>
            <a:off x="193356" y="6334780"/>
            <a:ext cx="11805287" cy="461665"/>
          </a:xfrm>
          <a:prstGeom prst="rect">
            <a:avLst/>
          </a:prstGeom>
          <a:noFill/>
        </p:spPr>
        <p:txBody>
          <a:bodyPr wrap="square">
            <a:spAutoFit/>
          </a:bodyPr>
          <a:lstStyle/>
          <a:p>
            <a:pPr algn="ctr"/>
            <a:r>
              <a:rPr lang="en-GB" sz="2400" u="sng" dirty="0"/>
              <a:t>Teachers:</a:t>
            </a:r>
            <a:r>
              <a:rPr lang="en-GB" sz="2400" dirty="0"/>
              <a:t> Mrs Morris and Ms </a:t>
            </a:r>
            <a:r>
              <a:rPr lang="en-GB" sz="2400" dirty="0" err="1"/>
              <a:t>Wazydrag</a:t>
            </a:r>
            <a:r>
              <a:rPr lang="en-GB" sz="2400" dirty="0"/>
              <a:t> (P.P.A on Thursday p.m.)</a:t>
            </a:r>
            <a:endParaRPr lang="en-GB" sz="1050" dirty="0"/>
          </a:p>
        </p:txBody>
      </p:sp>
    </p:spTree>
    <p:extLst>
      <p:ext uri="{BB962C8B-B14F-4D97-AF65-F5344CB8AC3E}">
        <p14:creationId xmlns:p14="http://schemas.microsoft.com/office/powerpoint/2010/main" val="1651364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3" name="Picture 12" descr="Colorful educational chart illustrating solid, liquid, and gas with cartoon icons and text describing their shape and volume properties. on Craiyon">
            <a:extLst>
              <a:ext uri="{FF2B5EF4-FFF2-40B4-BE49-F238E27FC236}">
                <a16:creationId xmlns:a16="http://schemas.microsoft.com/office/drawing/2014/main" id="{E93B7390-AE44-A762-5C39-4932BDA1E698}"/>
              </a:ext>
            </a:extLst>
          </p:cNvPr>
          <p:cNvPicPr>
            <a:picLocks noChangeAspect="1"/>
          </p:cNvPicPr>
          <p:nvPr/>
        </p:nvPicPr>
        <p:blipFill>
          <a:blip r:embed="rId2"/>
          <a:stretch>
            <a:fillRect/>
          </a:stretch>
        </p:blipFill>
        <p:spPr>
          <a:xfrm>
            <a:off x="5199578" y="83392"/>
            <a:ext cx="2473346" cy="1650404"/>
          </a:xfrm>
          <a:prstGeom prst="rect">
            <a:avLst/>
          </a:prstGeom>
        </p:spPr>
      </p:pic>
      <p:pic>
        <p:nvPicPr>
          <p:cNvPr id="12" name="Picture 11" descr="Animal classification Images - Free Download on Magnific (formerly Freepik)">
            <a:extLst>
              <a:ext uri="{FF2B5EF4-FFF2-40B4-BE49-F238E27FC236}">
                <a16:creationId xmlns:a16="http://schemas.microsoft.com/office/drawing/2014/main" id="{4E68A2C0-8EB6-0357-934A-D9CC7E5E51F6}"/>
              </a:ext>
            </a:extLst>
          </p:cNvPr>
          <p:cNvPicPr>
            <a:picLocks noChangeAspect="1"/>
          </p:cNvPicPr>
          <p:nvPr/>
        </p:nvPicPr>
        <p:blipFill>
          <a:blip r:embed="rId3"/>
          <a:stretch>
            <a:fillRect/>
          </a:stretch>
        </p:blipFill>
        <p:spPr>
          <a:xfrm>
            <a:off x="8505222" y="0"/>
            <a:ext cx="2400537" cy="1599080"/>
          </a:xfrm>
          <a:prstGeom prst="rect">
            <a:avLst/>
          </a:prstGeom>
        </p:spPr>
      </p:pic>
      <p:pic>
        <p:nvPicPr>
          <p:cNvPr id="16" name="Picture 15" descr="Cartoon Muslims and Muslim Symbols Stock Illustration - Illustration of illustrations, arabia: 35453574">
            <a:extLst>
              <a:ext uri="{FF2B5EF4-FFF2-40B4-BE49-F238E27FC236}">
                <a16:creationId xmlns:a16="http://schemas.microsoft.com/office/drawing/2014/main" id="{64CEFCDC-6652-957C-DF46-89042F11B75F}"/>
              </a:ext>
            </a:extLst>
          </p:cNvPr>
          <p:cNvPicPr>
            <a:picLocks noChangeAspect="1"/>
          </p:cNvPicPr>
          <p:nvPr/>
        </p:nvPicPr>
        <p:blipFill>
          <a:blip r:embed="rId4"/>
          <a:stretch>
            <a:fillRect/>
          </a:stretch>
        </p:blipFill>
        <p:spPr>
          <a:xfrm>
            <a:off x="268312" y="-59123"/>
            <a:ext cx="1890505" cy="1935435"/>
          </a:xfrm>
          <a:prstGeom prst="rect">
            <a:avLst/>
          </a:prstGeom>
        </p:spPr>
      </p:pic>
      <p:sp>
        <p:nvSpPr>
          <p:cNvPr id="2" name="Title 1">
            <a:extLst>
              <a:ext uri="{FF2B5EF4-FFF2-40B4-BE49-F238E27FC236}">
                <a16:creationId xmlns:a16="http://schemas.microsoft.com/office/drawing/2014/main" id="{065E9727-333A-425A-B16D-658B1AD49FCE}"/>
              </a:ext>
            </a:extLst>
          </p:cNvPr>
          <p:cNvSpPr>
            <a:spLocks noGrp="1"/>
          </p:cNvSpPr>
          <p:nvPr>
            <p:ph type="title"/>
          </p:nvPr>
        </p:nvSpPr>
        <p:spPr>
          <a:xfrm>
            <a:off x="4011412" y="3094387"/>
            <a:ext cx="2674584" cy="1899995"/>
          </a:xfrm>
        </p:spPr>
        <p:txBody>
          <a:bodyPr>
            <a:normAutofit fontScale="90000"/>
          </a:bodyPr>
          <a:lstStyle/>
          <a:p>
            <a:pPr algn="ctr"/>
            <a:br>
              <a:rPr lang="en-GB" sz="4800" u="sng" dirty="0">
                <a:cs typeface="Arial" panose="020B0604020202020204" pitchFamily="34" charset="0"/>
              </a:rPr>
            </a:br>
            <a:r>
              <a:rPr lang="en-GB" sz="4800" u="sng" dirty="0">
                <a:cs typeface="Arial" panose="020B0604020202020204" pitchFamily="34" charset="0"/>
              </a:rPr>
              <a:t>Some of our topics </a:t>
            </a:r>
            <a:br>
              <a:rPr lang="en-GB" sz="4800" u="sng" dirty="0">
                <a:cs typeface="Arial" panose="020B0604020202020204" pitchFamily="34" charset="0"/>
              </a:rPr>
            </a:br>
            <a:r>
              <a:rPr lang="en-GB" sz="4800" u="sng" dirty="0">
                <a:cs typeface="Arial" panose="020B0604020202020204" pitchFamily="34" charset="0"/>
              </a:rPr>
              <a:t>for this year…</a:t>
            </a:r>
            <a:br>
              <a:rPr lang="en-GB" sz="3100" dirty="0">
                <a:cs typeface="Arial" panose="020B0604020202020204" pitchFamily="34" charset="0"/>
              </a:rPr>
            </a:br>
            <a:br>
              <a:rPr lang="en-GB" sz="3100" dirty="0">
                <a:cs typeface="Arial" panose="020B0604020202020204" pitchFamily="34" charset="0"/>
              </a:rPr>
            </a:br>
            <a:br>
              <a:rPr lang="en-GB" sz="3100" dirty="0">
                <a:cs typeface="Arial" panose="020B0604020202020204" pitchFamily="34" charset="0"/>
              </a:rPr>
            </a:br>
            <a:br>
              <a:rPr lang="en-GB" sz="4000" dirty="0">
                <a:cs typeface="Arial" panose="020B0604020202020204" pitchFamily="34" charset="0"/>
              </a:rPr>
            </a:br>
            <a:br>
              <a:rPr lang="en-GB" sz="4400" dirty="0">
                <a:cs typeface="Arial" panose="020B0604020202020204" pitchFamily="34" charset="0"/>
              </a:rPr>
            </a:br>
            <a:endParaRPr lang="en-GB" dirty="0"/>
          </a:p>
        </p:txBody>
      </p:sp>
      <p:pic>
        <p:nvPicPr>
          <p:cNvPr id="3" name="Picture 2" descr="Tropical Rainforest Landscape With River And Palms ...">
            <a:extLst>
              <a:ext uri="{FF2B5EF4-FFF2-40B4-BE49-F238E27FC236}">
                <a16:creationId xmlns:a16="http://schemas.microsoft.com/office/drawing/2014/main" id="{AA17C3C5-F41A-1CAF-52F8-FC648E13F0F1}"/>
              </a:ext>
            </a:extLst>
          </p:cNvPr>
          <p:cNvPicPr>
            <a:picLocks noChangeAspect="1"/>
          </p:cNvPicPr>
          <p:nvPr/>
        </p:nvPicPr>
        <p:blipFill>
          <a:blip r:embed="rId5"/>
          <a:stretch>
            <a:fillRect/>
          </a:stretch>
        </p:blipFill>
        <p:spPr>
          <a:xfrm>
            <a:off x="6628592" y="3616899"/>
            <a:ext cx="2974825" cy="1686874"/>
          </a:xfrm>
          <a:prstGeom prst="rect">
            <a:avLst/>
          </a:prstGeom>
        </p:spPr>
      </p:pic>
      <p:pic>
        <p:nvPicPr>
          <p:cNvPr id="6" name="Picture 5" descr="Wall Mural illustration of Ancient greek man cartoon">
            <a:extLst>
              <a:ext uri="{FF2B5EF4-FFF2-40B4-BE49-F238E27FC236}">
                <a16:creationId xmlns:a16="http://schemas.microsoft.com/office/drawing/2014/main" id="{5F6902EE-DFAF-9CDF-3637-785721293F08}"/>
              </a:ext>
            </a:extLst>
          </p:cNvPr>
          <p:cNvPicPr>
            <a:picLocks noChangeAspect="1"/>
          </p:cNvPicPr>
          <p:nvPr/>
        </p:nvPicPr>
        <p:blipFill>
          <a:blip r:embed="rId6"/>
          <a:stretch>
            <a:fillRect/>
          </a:stretch>
        </p:blipFill>
        <p:spPr>
          <a:xfrm>
            <a:off x="142022" y="4294869"/>
            <a:ext cx="1693702" cy="2272895"/>
          </a:xfrm>
          <a:prstGeom prst="rect">
            <a:avLst/>
          </a:prstGeom>
        </p:spPr>
      </p:pic>
      <p:pic>
        <p:nvPicPr>
          <p:cNvPr id="7" name="Picture 6" descr="The Tudors">
            <a:extLst>
              <a:ext uri="{FF2B5EF4-FFF2-40B4-BE49-F238E27FC236}">
                <a16:creationId xmlns:a16="http://schemas.microsoft.com/office/drawing/2014/main" id="{AC886302-EE86-C0C8-D016-A438037F82C9}"/>
              </a:ext>
            </a:extLst>
          </p:cNvPr>
          <p:cNvPicPr>
            <a:picLocks noChangeAspect="1"/>
          </p:cNvPicPr>
          <p:nvPr/>
        </p:nvPicPr>
        <p:blipFill>
          <a:blip r:embed="rId7"/>
          <a:stretch>
            <a:fillRect/>
          </a:stretch>
        </p:blipFill>
        <p:spPr>
          <a:xfrm>
            <a:off x="1950838" y="3177501"/>
            <a:ext cx="1825419" cy="2353929"/>
          </a:xfrm>
          <a:prstGeom prst="rect">
            <a:avLst/>
          </a:prstGeom>
        </p:spPr>
      </p:pic>
      <p:pic>
        <p:nvPicPr>
          <p:cNvPr id="8" name="Picture 7" descr="Cartoon map of Spain. Travel illustration with spanish landmarks, buildings, food and plants. Funny tourist infographics. National symbols. Famous Stock Vector Image &amp; Art - Alamy">
            <a:extLst>
              <a:ext uri="{FF2B5EF4-FFF2-40B4-BE49-F238E27FC236}">
                <a16:creationId xmlns:a16="http://schemas.microsoft.com/office/drawing/2014/main" id="{49C530DC-EF91-D0E5-B595-BFB5E89A6867}"/>
              </a:ext>
            </a:extLst>
          </p:cNvPr>
          <p:cNvPicPr>
            <a:picLocks noChangeAspect="1"/>
          </p:cNvPicPr>
          <p:nvPr/>
        </p:nvPicPr>
        <p:blipFill>
          <a:blip r:embed="rId8"/>
          <a:stretch>
            <a:fillRect/>
          </a:stretch>
        </p:blipFill>
        <p:spPr>
          <a:xfrm>
            <a:off x="9473923" y="4390576"/>
            <a:ext cx="2700337" cy="2887089"/>
          </a:xfrm>
          <a:prstGeom prst="rect">
            <a:avLst/>
          </a:prstGeom>
        </p:spPr>
      </p:pic>
      <p:pic>
        <p:nvPicPr>
          <p:cNvPr id="9" name="Picture 8" descr="Home - Royston Town">
            <a:extLst>
              <a:ext uri="{FF2B5EF4-FFF2-40B4-BE49-F238E27FC236}">
                <a16:creationId xmlns:a16="http://schemas.microsoft.com/office/drawing/2014/main" id="{4BC67957-3E04-1D8F-332D-6CC7DF56D5C6}"/>
              </a:ext>
            </a:extLst>
          </p:cNvPr>
          <p:cNvPicPr>
            <a:picLocks noChangeAspect="1"/>
          </p:cNvPicPr>
          <p:nvPr/>
        </p:nvPicPr>
        <p:blipFill>
          <a:blip r:embed="rId9"/>
          <a:stretch>
            <a:fillRect/>
          </a:stretch>
        </p:blipFill>
        <p:spPr>
          <a:xfrm>
            <a:off x="7770781" y="5357423"/>
            <a:ext cx="1971675" cy="1409700"/>
          </a:xfrm>
          <a:prstGeom prst="rect">
            <a:avLst/>
          </a:prstGeom>
        </p:spPr>
      </p:pic>
      <p:pic>
        <p:nvPicPr>
          <p:cNvPr id="10" name="Picture 9" descr="Digestive system cartoon Images - Free Download on Magnific (formerly Freepik)">
            <a:extLst>
              <a:ext uri="{FF2B5EF4-FFF2-40B4-BE49-F238E27FC236}">
                <a16:creationId xmlns:a16="http://schemas.microsoft.com/office/drawing/2014/main" id="{854F372B-C7CF-2039-E644-44BD664A29F5}"/>
              </a:ext>
            </a:extLst>
          </p:cNvPr>
          <p:cNvPicPr>
            <a:picLocks noChangeAspect="1"/>
          </p:cNvPicPr>
          <p:nvPr/>
        </p:nvPicPr>
        <p:blipFill>
          <a:blip r:embed="rId10"/>
          <a:stretch>
            <a:fillRect/>
          </a:stretch>
        </p:blipFill>
        <p:spPr>
          <a:xfrm>
            <a:off x="10824092" y="204664"/>
            <a:ext cx="1255515" cy="2484174"/>
          </a:xfrm>
          <a:prstGeom prst="rect">
            <a:avLst/>
          </a:prstGeom>
        </p:spPr>
      </p:pic>
      <p:pic>
        <p:nvPicPr>
          <p:cNvPr id="11" name="Picture 10" descr="Electricity cartoon Images - Free Download on Magnific (formerly Freepik)">
            <a:extLst>
              <a:ext uri="{FF2B5EF4-FFF2-40B4-BE49-F238E27FC236}">
                <a16:creationId xmlns:a16="http://schemas.microsoft.com/office/drawing/2014/main" id="{87343CEA-9139-6BA7-2648-E9A7C50BD5F7}"/>
              </a:ext>
            </a:extLst>
          </p:cNvPr>
          <p:cNvPicPr>
            <a:picLocks noChangeAspect="1"/>
          </p:cNvPicPr>
          <p:nvPr/>
        </p:nvPicPr>
        <p:blipFill>
          <a:blip r:embed="rId11"/>
          <a:stretch>
            <a:fillRect/>
          </a:stretch>
        </p:blipFill>
        <p:spPr>
          <a:xfrm>
            <a:off x="7420438" y="1530258"/>
            <a:ext cx="2229806" cy="1360560"/>
          </a:xfrm>
          <a:prstGeom prst="rect">
            <a:avLst/>
          </a:prstGeom>
        </p:spPr>
      </p:pic>
      <p:pic>
        <p:nvPicPr>
          <p:cNvPr id="14" name="Picture 13" descr="Bible Cartoon Images – Browse 44,965 Stock Photos, Vectors, and Video | Adobe Stock">
            <a:extLst>
              <a:ext uri="{FF2B5EF4-FFF2-40B4-BE49-F238E27FC236}">
                <a16:creationId xmlns:a16="http://schemas.microsoft.com/office/drawing/2014/main" id="{FF796C78-75B6-E9BF-791D-D04F5C457976}"/>
              </a:ext>
            </a:extLst>
          </p:cNvPr>
          <p:cNvPicPr>
            <a:picLocks noChangeAspect="1"/>
          </p:cNvPicPr>
          <p:nvPr/>
        </p:nvPicPr>
        <p:blipFill>
          <a:blip r:embed="rId12"/>
          <a:stretch>
            <a:fillRect/>
          </a:stretch>
        </p:blipFill>
        <p:spPr>
          <a:xfrm>
            <a:off x="1810669" y="1349256"/>
            <a:ext cx="1890505" cy="1444024"/>
          </a:xfrm>
          <a:prstGeom prst="rect">
            <a:avLst/>
          </a:prstGeom>
        </p:spPr>
      </p:pic>
      <p:pic>
        <p:nvPicPr>
          <p:cNvPr id="17" name="Picture 16" descr="Spanish Doodle - Fiesta Art – Royalty-Free Vector | VectorStock">
            <a:extLst>
              <a:ext uri="{FF2B5EF4-FFF2-40B4-BE49-F238E27FC236}">
                <a16:creationId xmlns:a16="http://schemas.microsoft.com/office/drawing/2014/main" id="{4914A78E-D1CD-8793-0860-28602A656D52}"/>
              </a:ext>
            </a:extLst>
          </p:cNvPr>
          <p:cNvPicPr>
            <a:picLocks noChangeAspect="1"/>
          </p:cNvPicPr>
          <p:nvPr/>
        </p:nvPicPr>
        <p:blipFill>
          <a:blip r:embed="rId13"/>
          <a:stretch>
            <a:fillRect/>
          </a:stretch>
        </p:blipFill>
        <p:spPr>
          <a:xfrm>
            <a:off x="4194832" y="4969607"/>
            <a:ext cx="2022190" cy="2185331"/>
          </a:xfrm>
          <a:prstGeom prst="rect">
            <a:avLst/>
          </a:prstGeom>
        </p:spPr>
      </p:pic>
      <p:pic>
        <p:nvPicPr>
          <p:cNvPr id="18" name="Picture 17" descr="Cartoon sound Images - Free Download on Magnific (formerly Freepik)">
            <a:extLst>
              <a:ext uri="{FF2B5EF4-FFF2-40B4-BE49-F238E27FC236}">
                <a16:creationId xmlns:a16="http://schemas.microsoft.com/office/drawing/2014/main" id="{66C37632-AD93-CB32-D415-19D1C8A32075}"/>
              </a:ext>
            </a:extLst>
          </p:cNvPr>
          <p:cNvPicPr>
            <a:picLocks noChangeAspect="1"/>
          </p:cNvPicPr>
          <p:nvPr/>
        </p:nvPicPr>
        <p:blipFill>
          <a:blip r:embed="rId14"/>
          <a:stretch>
            <a:fillRect/>
          </a:stretch>
        </p:blipFill>
        <p:spPr>
          <a:xfrm>
            <a:off x="9603417" y="2374290"/>
            <a:ext cx="2131383" cy="1290205"/>
          </a:xfrm>
          <a:prstGeom prst="rect">
            <a:avLst/>
          </a:prstGeom>
        </p:spPr>
      </p:pic>
      <p:pic>
        <p:nvPicPr>
          <p:cNvPr id="5" name="Picture 4" descr="Anglo-Saxons | CGP+ Primary Online">
            <a:extLst>
              <a:ext uri="{FF2B5EF4-FFF2-40B4-BE49-F238E27FC236}">
                <a16:creationId xmlns:a16="http://schemas.microsoft.com/office/drawing/2014/main" id="{3F83B9EC-E451-BDA8-BB6A-7B2937A7CCDA}"/>
              </a:ext>
            </a:extLst>
          </p:cNvPr>
          <p:cNvPicPr>
            <a:picLocks noChangeAspect="1"/>
          </p:cNvPicPr>
          <p:nvPr/>
        </p:nvPicPr>
        <p:blipFill>
          <a:blip r:embed="rId15"/>
          <a:stretch>
            <a:fillRect/>
          </a:stretch>
        </p:blipFill>
        <p:spPr>
          <a:xfrm>
            <a:off x="1213565" y="5658690"/>
            <a:ext cx="1693702" cy="1137422"/>
          </a:xfrm>
          <a:prstGeom prst="rect">
            <a:avLst/>
          </a:prstGeom>
        </p:spPr>
      </p:pic>
      <p:pic>
        <p:nvPicPr>
          <p:cNvPr id="15" name="Picture 14" descr="Cartoon buddha Images - Free Download on Magnific (formerly Freepik)">
            <a:extLst>
              <a:ext uri="{FF2B5EF4-FFF2-40B4-BE49-F238E27FC236}">
                <a16:creationId xmlns:a16="http://schemas.microsoft.com/office/drawing/2014/main" id="{EC64E4C7-613A-A3F8-5285-9C388C869212}"/>
              </a:ext>
            </a:extLst>
          </p:cNvPr>
          <p:cNvPicPr>
            <a:picLocks noChangeAspect="1"/>
          </p:cNvPicPr>
          <p:nvPr/>
        </p:nvPicPr>
        <p:blipFill>
          <a:blip r:embed="rId16"/>
          <a:stretch>
            <a:fillRect/>
          </a:stretch>
        </p:blipFill>
        <p:spPr>
          <a:xfrm>
            <a:off x="112393" y="1621277"/>
            <a:ext cx="1698276" cy="1698276"/>
          </a:xfrm>
          <a:prstGeom prst="rect">
            <a:avLst/>
          </a:prstGeom>
        </p:spPr>
      </p:pic>
    </p:spTree>
    <p:extLst>
      <p:ext uri="{BB962C8B-B14F-4D97-AF65-F5344CB8AC3E}">
        <p14:creationId xmlns:p14="http://schemas.microsoft.com/office/powerpoint/2010/main" val="2338289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Picture 6" descr="The Iron Man: A Children's Story in Five Nights: 1: Amazon.co.uk: Ted Hughes, Tom Gauld: 8601300335667: Books">
            <a:extLst>
              <a:ext uri="{FF2B5EF4-FFF2-40B4-BE49-F238E27FC236}">
                <a16:creationId xmlns:a16="http://schemas.microsoft.com/office/drawing/2014/main" id="{114ABB32-BB9B-46DD-1F27-718C71024AAE}"/>
              </a:ext>
            </a:extLst>
          </p:cNvPr>
          <p:cNvPicPr>
            <a:picLocks noChangeAspect="1"/>
          </p:cNvPicPr>
          <p:nvPr/>
        </p:nvPicPr>
        <p:blipFill>
          <a:blip r:embed="rId2"/>
          <a:stretch>
            <a:fillRect/>
          </a:stretch>
        </p:blipFill>
        <p:spPr>
          <a:xfrm>
            <a:off x="6669349" y="190978"/>
            <a:ext cx="1368566" cy="2170430"/>
          </a:xfrm>
          <a:prstGeom prst="rect">
            <a:avLst/>
          </a:prstGeom>
        </p:spPr>
      </p:pic>
      <p:pic>
        <p:nvPicPr>
          <p:cNvPr id="10" name="Picture 9" descr="Mythologica by Victoria Topping, Dr. Stephen P. Kershaw | Waterstones">
            <a:extLst>
              <a:ext uri="{FF2B5EF4-FFF2-40B4-BE49-F238E27FC236}">
                <a16:creationId xmlns:a16="http://schemas.microsoft.com/office/drawing/2014/main" id="{338C4985-72C1-1EF7-C446-D809D0555156}"/>
              </a:ext>
            </a:extLst>
          </p:cNvPr>
          <p:cNvPicPr>
            <a:picLocks noChangeAspect="1"/>
          </p:cNvPicPr>
          <p:nvPr/>
        </p:nvPicPr>
        <p:blipFill>
          <a:blip r:embed="rId3"/>
          <a:stretch>
            <a:fillRect/>
          </a:stretch>
        </p:blipFill>
        <p:spPr>
          <a:xfrm>
            <a:off x="9054010" y="3143250"/>
            <a:ext cx="2311202" cy="2800767"/>
          </a:xfrm>
          <a:prstGeom prst="rect">
            <a:avLst/>
          </a:prstGeom>
        </p:spPr>
      </p:pic>
      <p:sp>
        <p:nvSpPr>
          <p:cNvPr id="5" name="TextBox 4">
            <a:extLst>
              <a:ext uri="{FF2B5EF4-FFF2-40B4-BE49-F238E27FC236}">
                <a16:creationId xmlns:a16="http://schemas.microsoft.com/office/drawing/2014/main" id="{87EDF25B-F852-224D-FEF6-CEC47108B277}"/>
              </a:ext>
            </a:extLst>
          </p:cNvPr>
          <p:cNvSpPr txBox="1"/>
          <p:nvPr/>
        </p:nvSpPr>
        <p:spPr>
          <a:xfrm>
            <a:off x="4321622" y="1065481"/>
            <a:ext cx="2479040" cy="3385542"/>
          </a:xfrm>
          <a:prstGeom prst="rect">
            <a:avLst/>
          </a:prstGeom>
          <a:noFill/>
        </p:spPr>
        <p:txBody>
          <a:bodyPr wrap="square">
            <a:spAutoFit/>
          </a:bodyPr>
          <a:lstStyle/>
          <a:p>
            <a:pPr algn="ctr"/>
            <a:r>
              <a:rPr lang="en-GB" sz="4000" u="sng" dirty="0">
                <a:cs typeface="Arial" panose="020B0604020202020204" pitchFamily="34" charset="0"/>
              </a:rPr>
              <a:t>Some of our key texts </a:t>
            </a:r>
            <a:br>
              <a:rPr lang="en-GB" sz="4000" u="sng" dirty="0">
                <a:cs typeface="Arial" panose="020B0604020202020204" pitchFamily="34" charset="0"/>
              </a:rPr>
            </a:br>
            <a:r>
              <a:rPr lang="en-GB" sz="4000" u="sng" dirty="0">
                <a:cs typeface="Arial" panose="020B0604020202020204" pitchFamily="34" charset="0"/>
              </a:rPr>
              <a:t>for this year…</a:t>
            </a:r>
            <a:br>
              <a:rPr lang="en-GB" sz="2400" dirty="0">
                <a:cs typeface="Arial" panose="020B0604020202020204" pitchFamily="34" charset="0"/>
              </a:rPr>
            </a:br>
            <a:endParaRPr lang="en-GB" sz="1400" dirty="0"/>
          </a:p>
        </p:txBody>
      </p:sp>
      <p:pic>
        <p:nvPicPr>
          <p:cNvPr id="6" name="Picture 5" descr="Jim and the Beanstalk: Discover the timeless story from bestselling author, Raymond Briggs: Amazon.co.uk: Briggs, Raymond: 9780140500776: Books">
            <a:extLst>
              <a:ext uri="{FF2B5EF4-FFF2-40B4-BE49-F238E27FC236}">
                <a16:creationId xmlns:a16="http://schemas.microsoft.com/office/drawing/2014/main" id="{75ED0083-D6EC-B2EF-BB8F-351EF0B5F454}"/>
              </a:ext>
            </a:extLst>
          </p:cNvPr>
          <p:cNvPicPr>
            <a:picLocks noChangeAspect="1"/>
          </p:cNvPicPr>
          <p:nvPr/>
        </p:nvPicPr>
        <p:blipFill>
          <a:blip r:embed="rId4"/>
          <a:stretch>
            <a:fillRect/>
          </a:stretch>
        </p:blipFill>
        <p:spPr>
          <a:xfrm>
            <a:off x="188277" y="190978"/>
            <a:ext cx="2067243" cy="2374603"/>
          </a:xfrm>
          <a:prstGeom prst="rect">
            <a:avLst/>
          </a:prstGeom>
        </p:spPr>
      </p:pic>
      <p:pic>
        <p:nvPicPr>
          <p:cNvPr id="8" name="Picture 7" descr="The Same Inside: Poems about Empathy and Friendship : Stevens, Roger, Goodfellow, Matt, Brownlee, Liz: Amazon.co.uk: Books">
            <a:extLst>
              <a:ext uri="{FF2B5EF4-FFF2-40B4-BE49-F238E27FC236}">
                <a16:creationId xmlns:a16="http://schemas.microsoft.com/office/drawing/2014/main" id="{D724F853-91EA-35A8-5F5D-AF57943D6846}"/>
              </a:ext>
            </a:extLst>
          </p:cNvPr>
          <p:cNvPicPr>
            <a:picLocks noChangeAspect="1"/>
          </p:cNvPicPr>
          <p:nvPr/>
        </p:nvPicPr>
        <p:blipFill>
          <a:blip r:embed="rId5"/>
          <a:stretch>
            <a:fillRect/>
          </a:stretch>
        </p:blipFill>
        <p:spPr>
          <a:xfrm>
            <a:off x="10241524" y="244040"/>
            <a:ext cx="1751523" cy="2653822"/>
          </a:xfrm>
          <a:prstGeom prst="rect">
            <a:avLst/>
          </a:prstGeom>
        </p:spPr>
      </p:pic>
      <p:pic>
        <p:nvPicPr>
          <p:cNvPr id="9" name="Picture 8" descr="The Storm and the Minotaur: The Industrial Revolution meets gripping Greek mythology (Dyslexia-friendly) : Lucy Strange, Pam Smy: Amazon.co.uk: Books">
            <a:extLst>
              <a:ext uri="{FF2B5EF4-FFF2-40B4-BE49-F238E27FC236}">
                <a16:creationId xmlns:a16="http://schemas.microsoft.com/office/drawing/2014/main" id="{81E62F6E-D1C5-E0C2-0171-BB7326B4BD7D}"/>
              </a:ext>
            </a:extLst>
          </p:cNvPr>
          <p:cNvPicPr>
            <a:picLocks noChangeAspect="1"/>
          </p:cNvPicPr>
          <p:nvPr/>
        </p:nvPicPr>
        <p:blipFill>
          <a:blip r:embed="rId6"/>
          <a:stretch>
            <a:fillRect/>
          </a:stretch>
        </p:blipFill>
        <p:spPr>
          <a:xfrm>
            <a:off x="8451346" y="735330"/>
            <a:ext cx="1648506" cy="2529840"/>
          </a:xfrm>
          <a:prstGeom prst="rect">
            <a:avLst/>
          </a:prstGeom>
        </p:spPr>
      </p:pic>
      <p:pic>
        <p:nvPicPr>
          <p:cNvPr id="11" name="Picture 10" descr="The Tin Forest – Picturebooks in European Primary English Language Teaching">
            <a:extLst>
              <a:ext uri="{FF2B5EF4-FFF2-40B4-BE49-F238E27FC236}">
                <a16:creationId xmlns:a16="http://schemas.microsoft.com/office/drawing/2014/main" id="{28ED27B6-52CC-1F26-79EF-93DD6FAFC2D8}"/>
              </a:ext>
            </a:extLst>
          </p:cNvPr>
          <p:cNvPicPr>
            <a:picLocks noChangeAspect="1"/>
          </p:cNvPicPr>
          <p:nvPr/>
        </p:nvPicPr>
        <p:blipFill>
          <a:blip r:embed="rId7"/>
          <a:stretch>
            <a:fillRect/>
          </a:stretch>
        </p:blipFill>
        <p:spPr>
          <a:xfrm>
            <a:off x="2476473" y="93016"/>
            <a:ext cx="2033613" cy="2374603"/>
          </a:xfrm>
          <a:prstGeom prst="rect">
            <a:avLst/>
          </a:prstGeom>
        </p:spPr>
      </p:pic>
      <p:pic>
        <p:nvPicPr>
          <p:cNvPr id="12" name="Picture 11" descr="Where the Forest Meets the Sea: An award-winning, transportive tale into the ancient rainforest, perfect for learning about the environment and habitats for ages 3-7: Amazon.co.uk: Baker, Jeannie, Baker, Jeannie: 9780744513059: Books">
            <a:extLst>
              <a:ext uri="{FF2B5EF4-FFF2-40B4-BE49-F238E27FC236}">
                <a16:creationId xmlns:a16="http://schemas.microsoft.com/office/drawing/2014/main" id="{E7F819FB-1AD9-567F-645F-6F75D68190D5}"/>
              </a:ext>
            </a:extLst>
          </p:cNvPr>
          <p:cNvPicPr>
            <a:picLocks noChangeAspect="1"/>
          </p:cNvPicPr>
          <p:nvPr/>
        </p:nvPicPr>
        <p:blipFill>
          <a:blip r:embed="rId8"/>
          <a:stretch>
            <a:fillRect/>
          </a:stretch>
        </p:blipFill>
        <p:spPr>
          <a:xfrm>
            <a:off x="33607" y="2907820"/>
            <a:ext cx="1780953" cy="2374603"/>
          </a:xfrm>
          <a:prstGeom prst="rect">
            <a:avLst/>
          </a:prstGeom>
        </p:spPr>
      </p:pic>
      <p:pic>
        <p:nvPicPr>
          <p:cNvPr id="13" name="Picture 12" descr="I Am the Seed That Grew the Tree by Fiona Waters (National Trust) - Ages 2+ - Hardback">
            <a:extLst>
              <a:ext uri="{FF2B5EF4-FFF2-40B4-BE49-F238E27FC236}">
                <a16:creationId xmlns:a16="http://schemas.microsoft.com/office/drawing/2014/main" id="{FC33F811-2AB9-E86E-5EC5-540BE996EAA0}"/>
              </a:ext>
            </a:extLst>
          </p:cNvPr>
          <p:cNvPicPr>
            <a:picLocks noChangeAspect="1"/>
          </p:cNvPicPr>
          <p:nvPr/>
        </p:nvPicPr>
        <p:blipFill>
          <a:blip r:embed="rId9"/>
          <a:stretch>
            <a:fillRect/>
          </a:stretch>
        </p:blipFill>
        <p:spPr>
          <a:xfrm>
            <a:off x="7132474" y="4543633"/>
            <a:ext cx="2143125" cy="2143125"/>
          </a:xfrm>
          <a:prstGeom prst="rect">
            <a:avLst/>
          </a:prstGeom>
        </p:spPr>
      </p:pic>
      <p:pic>
        <p:nvPicPr>
          <p:cNvPr id="14" name="Picture 13" descr="Run Wild: a thought-provoking wildlife tale from bestselling author Gill Lewis (Dyslexia-friendly) : Lewis, Gill: Amazon.co.uk: Books">
            <a:extLst>
              <a:ext uri="{FF2B5EF4-FFF2-40B4-BE49-F238E27FC236}">
                <a16:creationId xmlns:a16="http://schemas.microsoft.com/office/drawing/2014/main" id="{BAF4581F-AE68-6233-2E90-1EF298DF3422}"/>
              </a:ext>
            </a:extLst>
          </p:cNvPr>
          <p:cNvPicPr>
            <a:picLocks noChangeAspect="1"/>
          </p:cNvPicPr>
          <p:nvPr/>
        </p:nvPicPr>
        <p:blipFill>
          <a:blip r:embed="rId10"/>
          <a:stretch>
            <a:fillRect/>
          </a:stretch>
        </p:blipFill>
        <p:spPr>
          <a:xfrm>
            <a:off x="2812008" y="2180403"/>
            <a:ext cx="1641678" cy="2519362"/>
          </a:xfrm>
          <a:prstGeom prst="rect">
            <a:avLst/>
          </a:prstGeom>
        </p:spPr>
      </p:pic>
      <p:pic>
        <p:nvPicPr>
          <p:cNvPr id="16" name="Picture 15" descr="Image of The Boy Who Grew Dragons - 9781848126497 - Scholastic">
            <a:extLst>
              <a:ext uri="{FF2B5EF4-FFF2-40B4-BE49-F238E27FC236}">
                <a16:creationId xmlns:a16="http://schemas.microsoft.com/office/drawing/2014/main" id="{47AD5CAE-A21B-8ACE-F3D0-5C2AE9B0C610}"/>
              </a:ext>
            </a:extLst>
          </p:cNvPr>
          <p:cNvPicPr>
            <a:picLocks noChangeAspect="1"/>
          </p:cNvPicPr>
          <p:nvPr/>
        </p:nvPicPr>
        <p:blipFill>
          <a:blip r:embed="rId11"/>
          <a:stretch>
            <a:fillRect/>
          </a:stretch>
        </p:blipFill>
        <p:spPr>
          <a:xfrm>
            <a:off x="6992345" y="2066758"/>
            <a:ext cx="1398041" cy="2152984"/>
          </a:xfrm>
          <a:prstGeom prst="rect">
            <a:avLst/>
          </a:prstGeom>
        </p:spPr>
      </p:pic>
      <p:pic>
        <p:nvPicPr>
          <p:cNvPr id="17" name="Picture 16" descr="The Wild Robot: Now a major DreamWorks animation!: Amazon.co.uk: Brown, Peter: 9781848127272: Books">
            <a:extLst>
              <a:ext uri="{FF2B5EF4-FFF2-40B4-BE49-F238E27FC236}">
                <a16:creationId xmlns:a16="http://schemas.microsoft.com/office/drawing/2014/main" id="{EF67A69C-3151-8890-A5C4-4E099817EC5D}"/>
              </a:ext>
            </a:extLst>
          </p:cNvPr>
          <p:cNvPicPr>
            <a:picLocks noChangeAspect="1"/>
          </p:cNvPicPr>
          <p:nvPr/>
        </p:nvPicPr>
        <p:blipFill>
          <a:blip r:embed="rId12"/>
          <a:stretch>
            <a:fillRect/>
          </a:stretch>
        </p:blipFill>
        <p:spPr>
          <a:xfrm>
            <a:off x="10675451" y="4822754"/>
            <a:ext cx="1353385" cy="1966239"/>
          </a:xfrm>
          <a:prstGeom prst="rect">
            <a:avLst/>
          </a:prstGeom>
        </p:spPr>
      </p:pic>
      <p:pic>
        <p:nvPicPr>
          <p:cNvPr id="18" name="Picture 17" descr="Ice Palace (Young Puffin) : Swindells, Robert: Amazon.co.uk: Books">
            <a:extLst>
              <a:ext uri="{FF2B5EF4-FFF2-40B4-BE49-F238E27FC236}">
                <a16:creationId xmlns:a16="http://schemas.microsoft.com/office/drawing/2014/main" id="{75BE6832-DC15-5D6C-8809-85D1E1DB83D0}"/>
              </a:ext>
            </a:extLst>
          </p:cNvPr>
          <p:cNvPicPr>
            <a:picLocks noChangeAspect="1"/>
          </p:cNvPicPr>
          <p:nvPr/>
        </p:nvPicPr>
        <p:blipFill>
          <a:blip r:embed="rId13"/>
          <a:stretch>
            <a:fillRect/>
          </a:stretch>
        </p:blipFill>
        <p:spPr>
          <a:xfrm>
            <a:off x="5021951" y="4292419"/>
            <a:ext cx="1882697" cy="2934483"/>
          </a:xfrm>
          <a:prstGeom prst="rect">
            <a:avLst/>
          </a:prstGeom>
        </p:spPr>
      </p:pic>
      <p:pic>
        <p:nvPicPr>
          <p:cNvPr id="19" name="Picture 18" descr="The Nothing to See Here Hotel: Volume 1">
            <a:extLst>
              <a:ext uri="{FF2B5EF4-FFF2-40B4-BE49-F238E27FC236}">
                <a16:creationId xmlns:a16="http://schemas.microsoft.com/office/drawing/2014/main" id="{1A61103D-7B26-9074-0665-A66D1A90D76B}"/>
              </a:ext>
            </a:extLst>
          </p:cNvPr>
          <p:cNvPicPr>
            <a:picLocks noChangeAspect="1"/>
          </p:cNvPicPr>
          <p:nvPr/>
        </p:nvPicPr>
        <p:blipFill>
          <a:blip r:embed="rId14"/>
          <a:stretch>
            <a:fillRect/>
          </a:stretch>
        </p:blipFill>
        <p:spPr>
          <a:xfrm>
            <a:off x="1115767" y="1880435"/>
            <a:ext cx="1542011" cy="2304606"/>
          </a:xfrm>
          <a:prstGeom prst="rect">
            <a:avLst/>
          </a:prstGeom>
        </p:spPr>
      </p:pic>
      <p:pic>
        <p:nvPicPr>
          <p:cNvPr id="20" name="Picture 19" descr="Our Earth Is a Poem by Various Authors, Various Illustrators | Waterstones">
            <a:extLst>
              <a:ext uri="{FF2B5EF4-FFF2-40B4-BE49-F238E27FC236}">
                <a16:creationId xmlns:a16="http://schemas.microsoft.com/office/drawing/2014/main" id="{1C73611E-3AA0-8DD8-58B1-5DE80659D52B}"/>
              </a:ext>
            </a:extLst>
          </p:cNvPr>
          <p:cNvPicPr>
            <a:picLocks noChangeAspect="1"/>
          </p:cNvPicPr>
          <p:nvPr/>
        </p:nvPicPr>
        <p:blipFill>
          <a:blip r:embed="rId15"/>
          <a:stretch>
            <a:fillRect/>
          </a:stretch>
        </p:blipFill>
        <p:spPr>
          <a:xfrm>
            <a:off x="2916401" y="4390382"/>
            <a:ext cx="1924050" cy="2381250"/>
          </a:xfrm>
          <a:prstGeom prst="rect">
            <a:avLst/>
          </a:prstGeom>
        </p:spPr>
      </p:pic>
      <p:pic>
        <p:nvPicPr>
          <p:cNvPr id="15" name="Picture 14" descr="Flotsam (Wiesner book) - Wikipedia">
            <a:extLst>
              <a:ext uri="{FF2B5EF4-FFF2-40B4-BE49-F238E27FC236}">
                <a16:creationId xmlns:a16="http://schemas.microsoft.com/office/drawing/2014/main" id="{9B948DB2-4629-A14D-F17F-556F9BDA2C00}"/>
              </a:ext>
            </a:extLst>
          </p:cNvPr>
          <p:cNvPicPr>
            <a:picLocks noChangeAspect="1"/>
          </p:cNvPicPr>
          <p:nvPr/>
        </p:nvPicPr>
        <p:blipFill>
          <a:blip r:embed="rId16"/>
          <a:stretch>
            <a:fillRect/>
          </a:stretch>
        </p:blipFill>
        <p:spPr>
          <a:xfrm>
            <a:off x="491138" y="4852878"/>
            <a:ext cx="2292350" cy="1833880"/>
          </a:xfrm>
          <a:prstGeom prst="rect">
            <a:avLst/>
          </a:prstGeom>
        </p:spPr>
      </p:pic>
      <p:pic>
        <p:nvPicPr>
          <p:cNvPr id="21" name="Picture 20" descr="Theseus And The Minotaur and Other Greek Myths: 15: Amazon.co.uk:  McCaughrean, Geraldine: 9781860395291: Books">
            <a:extLst>
              <a:ext uri="{FF2B5EF4-FFF2-40B4-BE49-F238E27FC236}">
                <a16:creationId xmlns:a16="http://schemas.microsoft.com/office/drawing/2014/main" id="{10193FCD-96F9-707A-89D6-F268BD15670C}"/>
              </a:ext>
            </a:extLst>
          </p:cNvPr>
          <p:cNvPicPr>
            <a:picLocks noChangeAspect="1"/>
          </p:cNvPicPr>
          <p:nvPr/>
        </p:nvPicPr>
        <p:blipFill>
          <a:blip r:embed="rId17"/>
          <a:stretch>
            <a:fillRect/>
          </a:stretch>
        </p:blipFill>
        <p:spPr>
          <a:xfrm>
            <a:off x="11021999" y="2427350"/>
            <a:ext cx="1227215" cy="1865069"/>
          </a:xfrm>
          <a:prstGeom prst="rect">
            <a:avLst/>
          </a:prstGeom>
        </p:spPr>
      </p:pic>
    </p:spTree>
    <p:extLst>
      <p:ext uri="{BB962C8B-B14F-4D97-AF65-F5344CB8AC3E}">
        <p14:creationId xmlns:p14="http://schemas.microsoft.com/office/powerpoint/2010/main" val="3356612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8" name="Picture 7" descr="Page 4 | Goldfinch cartoon Images - Free Download on Magnific (formerly Freepik)">
            <a:extLst>
              <a:ext uri="{FF2B5EF4-FFF2-40B4-BE49-F238E27FC236}">
                <a16:creationId xmlns:a16="http://schemas.microsoft.com/office/drawing/2014/main" id="{4DFAC438-5177-60F0-FD68-2227C6EB7DC0}"/>
              </a:ext>
            </a:extLst>
          </p:cNvPr>
          <p:cNvPicPr>
            <a:picLocks noChangeAspect="1"/>
          </p:cNvPicPr>
          <p:nvPr/>
        </p:nvPicPr>
        <p:blipFill>
          <a:blip r:embed="rId2"/>
          <a:stretch>
            <a:fillRect/>
          </a:stretch>
        </p:blipFill>
        <p:spPr>
          <a:xfrm>
            <a:off x="10439083" y="119589"/>
            <a:ext cx="1594487" cy="1594487"/>
          </a:xfrm>
          <a:prstGeom prst="rect">
            <a:avLst/>
          </a:prstGeom>
        </p:spPr>
      </p:pic>
      <p:sp>
        <p:nvSpPr>
          <p:cNvPr id="2" name="Title 1"/>
          <p:cNvSpPr>
            <a:spLocks noGrp="1"/>
          </p:cNvSpPr>
          <p:nvPr>
            <p:ph type="title"/>
          </p:nvPr>
        </p:nvSpPr>
        <p:spPr>
          <a:xfrm>
            <a:off x="228941" y="-33867"/>
            <a:ext cx="10210142" cy="1303867"/>
          </a:xfrm>
        </p:spPr>
        <p:txBody>
          <a:bodyPr>
            <a:normAutofit/>
          </a:bodyPr>
          <a:lstStyle/>
          <a:p>
            <a:pPr algn="l"/>
            <a:r>
              <a:rPr lang="en-GB" sz="3600" u="sng" dirty="0"/>
              <a:t>Half termly planning</a:t>
            </a:r>
            <a:br>
              <a:rPr lang="en-GB" dirty="0"/>
            </a:br>
            <a:r>
              <a:rPr lang="en-GB" sz="2000" dirty="0"/>
              <a:t>Can be found on the school website on the Goldfinches Class page</a:t>
            </a:r>
            <a:r>
              <a:rPr lang="en-GB" sz="2400" dirty="0"/>
              <a:t>.</a:t>
            </a:r>
            <a:endParaRPr lang="en-GB" sz="3600" dirty="0"/>
          </a:p>
        </p:txBody>
      </p:sp>
      <p:pic>
        <p:nvPicPr>
          <p:cNvPr id="4" name="Picture 3">
            <a:extLst>
              <a:ext uri="{FF2B5EF4-FFF2-40B4-BE49-F238E27FC236}">
                <a16:creationId xmlns:a16="http://schemas.microsoft.com/office/drawing/2014/main" id="{40569DB1-5DAE-03D8-5150-B34A4EBEEC84}"/>
              </a:ext>
            </a:extLst>
          </p:cNvPr>
          <p:cNvPicPr>
            <a:picLocks noChangeAspect="1"/>
          </p:cNvPicPr>
          <p:nvPr/>
        </p:nvPicPr>
        <p:blipFill>
          <a:blip r:embed="rId3"/>
          <a:stretch>
            <a:fillRect/>
          </a:stretch>
        </p:blipFill>
        <p:spPr>
          <a:xfrm>
            <a:off x="975360" y="1076960"/>
            <a:ext cx="9377680" cy="5746261"/>
          </a:xfrm>
          <a:prstGeom prst="rect">
            <a:avLst/>
          </a:prstGeom>
        </p:spPr>
      </p:pic>
    </p:spTree>
    <p:extLst>
      <p:ext uri="{BB962C8B-B14F-4D97-AF65-F5344CB8AC3E}">
        <p14:creationId xmlns:p14="http://schemas.microsoft.com/office/powerpoint/2010/main" val="506852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DA52E7-A890-2CD8-CF95-372E08F8614B}"/>
              </a:ext>
            </a:extLst>
          </p:cNvPr>
          <p:cNvPicPr>
            <a:picLocks noChangeAspect="1"/>
          </p:cNvPicPr>
          <p:nvPr/>
        </p:nvPicPr>
        <p:blipFill>
          <a:blip r:embed="rId2"/>
          <a:stretch>
            <a:fillRect/>
          </a:stretch>
        </p:blipFill>
        <p:spPr>
          <a:xfrm>
            <a:off x="457103" y="750014"/>
            <a:ext cx="11277794" cy="6004559"/>
          </a:xfrm>
          <a:prstGeom prst="rect">
            <a:avLst/>
          </a:prstGeom>
        </p:spPr>
      </p:pic>
      <p:sp>
        <p:nvSpPr>
          <p:cNvPr id="6" name="TextBox 5">
            <a:extLst>
              <a:ext uri="{FF2B5EF4-FFF2-40B4-BE49-F238E27FC236}">
                <a16:creationId xmlns:a16="http://schemas.microsoft.com/office/drawing/2014/main" id="{A0A31DFC-6D6C-CFC3-D609-C1E9B502D27E}"/>
              </a:ext>
            </a:extLst>
          </p:cNvPr>
          <p:cNvSpPr txBox="1"/>
          <p:nvPr/>
        </p:nvSpPr>
        <p:spPr>
          <a:xfrm>
            <a:off x="457103" y="103427"/>
            <a:ext cx="9712960" cy="861774"/>
          </a:xfrm>
          <a:prstGeom prst="rect">
            <a:avLst/>
          </a:prstGeom>
          <a:noFill/>
        </p:spPr>
        <p:txBody>
          <a:bodyPr wrap="square">
            <a:spAutoFit/>
          </a:bodyPr>
          <a:lstStyle/>
          <a:p>
            <a:r>
              <a:rPr lang="en-GB" sz="3200" u="sng" dirty="0"/>
              <a:t>Weekly Class Timetable</a:t>
            </a:r>
            <a:br>
              <a:rPr lang="en-GB" sz="2400" u="sng" dirty="0"/>
            </a:br>
            <a:endParaRPr lang="en-GB" dirty="0"/>
          </a:p>
        </p:txBody>
      </p:sp>
    </p:spTree>
    <p:extLst>
      <p:ext uri="{BB962C8B-B14F-4D97-AF65-F5344CB8AC3E}">
        <p14:creationId xmlns:p14="http://schemas.microsoft.com/office/powerpoint/2010/main" val="156219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5433" y="161555"/>
            <a:ext cx="3890647" cy="1106063"/>
          </a:xfrm>
        </p:spPr>
        <p:txBody>
          <a:bodyPr>
            <a:normAutofit/>
          </a:bodyPr>
          <a:lstStyle/>
          <a:p>
            <a:r>
              <a:rPr lang="en-GB" sz="4000" u="sng" dirty="0"/>
              <a:t>Daily routine</a:t>
            </a:r>
          </a:p>
        </p:txBody>
      </p:sp>
      <p:sp>
        <p:nvSpPr>
          <p:cNvPr id="3" name="Content Placeholder 2"/>
          <p:cNvSpPr>
            <a:spLocks noGrp="1"/>
          </p:cNvSpPr>
          <p:nvPr>
            <p:ph idx="1"/>
          </p:nvPr>
        </p:nvSpPr>
        <p:spPr>
          <a:xfrm>
            <a:off x="305433" y="1330960"/>
            <a:ext cx="10591164" cy="5374641"/>
          </a:xfrm>
        </p:spPr>
        <p:txBody>
          <a:bodyPr>
            <a:normAutofit/>
          </a:bodyPr>
          <a:lstStyle/>
          <a:p>
            <a:r>
              <a:rPr lang="en-GB" sz="2400" dirty="0"/>
              <a:t>8.35  – Children come into class and complete fluency tasks (maths and     		   spelling) / Register</a:t>
            </a:r>
          </a:p>
          <a:p>
            <a:r>
              <a:rPr lang="en-GB" sz="2400" dirty="0"/>
              <a:t>9.00  – Spelling lesson (Monday and Friday)</a:t>
            </a:r>
          </a:p>
          <a:p>
            <a:pPr marL="0" indent="0">
              <a:buNone/>
            </a:pPr>
            <a:r>
              <a:rPr lang="en-GB" sz="2400" dirty="0"/>
              <a:t>	  Whole class reading (Tuesday / Wednesday / Thursday)</a:t>
            </a:r>
          </a:p>
          <a:p>
            <a:r>
              <a:rPr lang="en-GB" sz="2400" dirty="0"/>
              <a:t>9.30   -  English </a:t>
            </a:r>
          </a:p>
          <a:p>
            <a:r>
              <a:rPr lang="en-GB" sz="2400" dirty="0"/>
              <a:t>10.30 – Assembly</a:t>
            </a:r>
          </a:p>
          <a:p>
            <a:r>
              <a:rPr lang="en-GB" sz="2400" dirty="0"/>
              <a:t>10.45 -  Playtime</a:t>
            </a:r>
          </a:p>
          <a:p>
            <a:r>
              <a:rPr lang="en-GB" sz="2400" dirty="0"/>
              <a:t>11.00 – Maths </a:t>
            </a:r>
          </a:p>
          <a:p>
            <a:r>
              <a:rPr lang="en-GB" sz="2400" dirty="0"/>
              <a:t>12.00 – Lunch</a:t>
            </a:r>
          </a:p>
          <a:p>
            <a:r>
              <a:rPr lang="en-GB" sz="2400" dirty="0"/>
              <a:t>12.30 – Lunch break</a:t>
            </a:r>
          </a:p>
          <a:p>
            <a:r>
              <a:rPr lang="en-GB" sz="2400" dirty="0"/>
              <a:t>1.00    –   Afternoon lessons</a:t>
            </a:r>
          </a:p>
          <a:p>
            <a:r>
              <a:rPr lang="en-GB" sz="2400" dirty="0"/>
              <a:t>3.15    –   Home time</a:t>
            </a:r>
            <a:endParaRPr lang="en-GB" sz="1400" dirty="0"/>
          </a:p>
        </p:txBody>
      </p:sp>
      <p:pic>
        <p:nvPicPr>
          <p:cNvPr id="5" name="Picture 4" descr="Page 4 | Goldfinch cartoon Images - Free Download on Magnific (formerly Freepik)">
            <a:extLst>
              <a:ext uri="{FF2B5EF4-FFF2-40B4-BE49-F238E27FC236}">
                <a16:creationId xmlns:a16="http://schemas.microsoft.com/office/drawing/2014/main" id="{5286D186-95C2-8751-EC6D-DFBF6B20D45B}"/>
              </a:ext>
            </a:extLst>
          </p:cNvPr>
          <p:cNvPicPr>
            <a:picLocks noChangeAspect="1"/>
          </p:cNvPicPr>
          <p:nvPr/>
        </p:nvPicPr>
        <p:blipFill>
          <a:blip r:embed="rId2"/>
          <a:stretch>
            <a:fillRect/>
          </a:stretch>
        </p:blipFill>
        <p:spPr>
          <a:xfrm>
            <a:off x="10251440" y="98212"/>
            <a:ext cx="1777367" cy="1646557"/>
          </a:xfrm>
          <a:prstGeom prst="rect">
            <a:avLst/>
          </a:prstGeom>
        </p:spPr>
      </p:pic>
    </p:spTree>
    <p:extLst>
      <p:ext uri="{BB962C8B-B14F-4D97-AF65-F5344CB8AC3E}">
        <p14:creationId xmlns:p14="http://schemas.microsoft.com/office/powerpoint/2010/main" val="1590491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E9727-333A-425A-B16D-658B1AD49FCE}"/>
              </a:ext>
            </a:extLst>
          </p:cNvPr>
          <p:cNvSpPr>
            <a:spLocks noGrp="1"/>
          </p:cNvSpPr>
          <p:nvPr>
            <p:ph type="title"/>
          </p:nvPr>
        </p:nvSpPr>
        <p:spPr>
          <a:xfrm>
            <a:off x="421327" y="938846"/>
            <a:ext cx="10200636" cy="2816437"/>
          </a:xfrm>
        </p:spPr>
        <p:txBody>
          <a:bodyPr>
            <a:normAutofit fontScale="90000"/>
          </a:bodyPr>
          <a:lstStyle/>
          <a:p>
            <a:pPr algn="l"/>
            <a:r>
              <a:rPr lang="en-GB" sz="3600" u="sng" dirty="0">
                <a:latin typeface="+mn-lt"/>
                <a:cs typeface="Arial" panose="020B0604020202020204" pitchFamily="34" charset="0"/>
              </a:rPr>
              <a:t>P.E.</a:t>
            </a:r>
            <a:r>
              <a:rPr lang="en-GB" sz="3600" dirty="0">
                <a:latin typeface="+mn-lt"/>
                <a:cs typeface="Arial" panose="020B0604020202020204" pitchFamily="34" charset="0"/>
              </a:rPr>
              <a:t> </a:t>
            </a:r>
            <a:br>
              <a:rPr lang="en-GB" sz="4800" dirty="0">
                <a:cs typeface="Arial" panose="020B0604020202020204" pitchFamily="34" charset="0"/>
              </a:rPr>
            </a:br>
            <a:r>
              <a:rPr lang="en-GB" sz="3100" dirty="0">
                <a:cs typeface="Arial" panose="020B0604020202020204" pitchFamily="34" charset="0"/>
              </a:rPr>
              <a:t>P.E. is on Mondays and Thursdays. </a:t>
            </a:r>
            <a:br>
              <a:rPr lang="en-GB" sz="4000" dirty="0">
                <a:cs typeface="Arial" panose="020B0604020202020204" pitchFamily="34" charset="0"/>
              </a:rPr>
            </a:br>
            <a:r>
              <a:rPr lang="en-GB" sz="3100" dirty="0">
                <a:cs typeface="Arial" panose="020B0604020202020204" pitchFamily="34" charset="0"/>
              </a:rPr>
              <a:t>P.E. kit to be in school every day throughout the week although it can obviously be brought home in the afternoon, washed and returned the next day if necessary.</a:t>
            </a:r>
            <a:br>
              <a:rPr lang="en-GB" sz="3100" dirty="0">
                <a:cs typeface="Arial" panose="020B0604020202020204" pitchFamily="34" charset="0"/>
              </a:rPr>
            </a:br>
            <a:r>
              <a:rPr lang="en-GB" sz="3100" dirty="0">
                <a:cs typeface="Arial" panose="020B0604020202020204" pitchFamily="34" charset="0"/>
              </a:rPr>
              <a:t>No earrings please on P.E. days and long hair to be tied back.</a:t>
            </a:r>
            <a:br>
              <a:rPr lang="en-GB" sz="3100" dirty="0">
                <a:cs typeface="Arial" panose="020B0604020202020204" pitchFamily="34" charset="0"/>
              </a:rPr>
            </a:br>
            <a:r>
              <a:rPr lang="en-GB" sz="3100" dirty="0">
                <a:cs typeface="Arial" panose="020B0604020202020204" pitchFamily="34" charset="0"/>
              </a:rPr>
              <a:t>Sports footwear and warm clothing is needed.</a:t>
            </a:r>
            <a:br>
              <a:rPr lang="en-GB" sz="3600" dirty="0">
                <a:cs typeface="Arial" panose="020B0604020202020204" pitchFamily="34" charset="0"/>
              </a:rPr>
            </a:br>
            <a:br>
              <a:rPr lang="en-GB" sz="3600" dirty="0">
                <a:cs typeface="Arial" panose="020B0604020202020204" pitchFamily="34" charset="0"/>
              </a:rPr>
            </a:br>
            <a:endParaRPr lang="en-GB" dirty="0"/>
          </a:p>
        </p:txBody>
      </p:sp>
      <p:pic>
        <p:nvPicPr>
          <p:cNvPr id="4" name="Picture 3" descr="Page 4 | Goldfinch cartoon Images - Free Download on Magnific (formerly Freepik)">
            <a:extLst>
              <a:ext uri="{FF2B5EF4-FFF2-40B4-BE49-F238E27FC236}">
                <a16:creationId xmlns:a16="http://schemas.microsoft.com/office/drawing/2014/main" id="{80671A47-E280-70A5-5B62-BD7186AAB56B}"/>
              </a:ext>
            </a:extLst>
          </p:cNvPr>
          <p:cNvPicPr>
            <a:picLocks noChangeAspect="1"/>
          </p:cNvPicPr>
          <p:nvPr/>
        </p:nvPicPr>
        <p:blipFill>
          <a:blip r:embed="rId2"/>
          <a:stretch>
            <a:fillRect/>
          </a:stretch>
        </p:blipFill>
        <p:spPr>
          <a:xfrm>
            <a:off x="10393680" y="141603"/>
            <a:ext cx="1594487" cy="1594487"/>
          </a:xfrm>
          <a:prstGeom prst="rect">
            <a:avLst/>
          </a:prstGeom>
        </p:spPr>
      </p:pic>
      <p:sp>
        <p:nvSpPr>
          <p:cNvPr id="3" name="TextBox 2">
            <a:extLst>
              <a:ext uri="{FF2B5EF4-FFF2-40B4-BE49-F238E27FC236}">
                <a16:creationId xmlns:a16="http://schemas.microsoft.com/office/drawing/2014/main" id="{ECD484A6-C291-96D9-8392-428D334583F3}"/>
              </a:ext>
            </a:extLst>
          </p:cNvPr>
          <p:cNvSpPr txBox="1"/>
          <p:nvPr/>
        </p:nvSpPr>
        <p:spPr>
          <a:xfrm>
            <a:off x="421327" y="3755283"/>
            <a:ext cx="10769596" cy="2431435"/>
          </a:xfrm>
          <a:prstGeom prst="rect">
            <a:avLst/>
          </a:prstGeom>
          <a:noFill/>
        </p:spPr>
        <p:txBody>
          <a:bodyPr wrap="square" rtlCol="0">
            <a:spAutoFit/>
          </a:bodyPr>
          <a:lstStyle/>
          <a:p>
            <a:r>
              <a:rPr lang="en-GB" sz="3200" u="sng" dirty="0">
                <a:latin typeface="+mj-lt"/>
              </a:rPr>
              <a:t>Water bottles / snacks</a:t>
            </a:r>
          </a:p>
          <a:p>
            <a:r>
              <a:rPr lang="en-GB" sz="2800" dirty="0"/>
              <a:t>Please ensure that your child has a full water bottle in school every day and a healthy snack too if required.</a:t>
            </a:r>
          </a:p>
          <a:p>
            <a:endParaRPr lang="en-GB" sz="3200" dirty="0"/>
          </a:p>
          <a:p>
            <a:pPr algn="ctr"/>
            <a:r>
              <a:rPr lang="en-GB" sz="3200" u="sng" dirty="0"/>
              <a:t>PLEASE LABEL EVERYTHING!</a:t>
            </a:r>
            <a:endParaRPr lang="en-GB" sz="3200" dirty="0"/>
          </a:p>
        </p:txBody>
      </p:sp>
    </p:spTree>
    <p:extLst>
      <p:ext uri="{BB962C8B-B14F-4D97-AF65-F5344CB8AC3E}">
        <p14:creationId xmlns:p14="http://schemas.microsoft.com/office/powerpoint/2010/main" val="839759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FF4F-8A0C-47BB-846D-A45463DE027E}"/>
              </a:ext>
            </a:extLst>
          </p:cNvPr>
          <p:cNvSpPr>
            <a:spLocks noGrp="1"/>
          </p:cNvSpPr>
          <p:nvPr>
            <p:ph type="title"/>
          </p:nvPr>
        </p:nvSpPr>
        <p:spPr>
          <a:xfrm>
            <a:off x="716282" y="947008"/>
            <a:ext cx="9601196" cy="602828"/>
          </a:xfrm>
        </p:spPr>
        <p:txBody>
          <a:bodyPr>
            <a:normAutofit fontScale="90000"/>
          </a:bodyPr>
          <a:lstStyle/>
          <a:p>
            <a:r>
              <a:rPr lang="en-GB" u="sng" dirty="0"/>
              <a:t>Homework</a:t>
            </a:r>
            <a:br>
              <a:rPr lang="en-GB" dirty="0"/>
            </a:br>
            <a:br>
              <a:rPr lang="en-GB" dirty="0"/>
            </a:br>
            <a:endParaRPr lang="en-GB" dirty="0"/>
          </a:p>
        </p:txBody>
      </p:sp>
      <p:sp>
        <p:nvSpPr>
          <p:cNvPr id="4" name="TextBox 3">
            <a:extLst>
              <a:ext uri="{FF2B5EF4-FFF2-40B4-BE49-F238E27FC236}">
                <a16:creationId xmlns:a16="http://schemas.microsoft.com/office/drawing/2014/main" id="{FA719DEB-0A68-4BA5-888D-6756CD2C68EB}"/>
              </a:ext>
            </a:extLst>
          </p:cNvPr>
          <p:cNvSpPr txBox="1"/>
          <p:nvPr/>
        </p:nvSpPr>
        <p:spPr>
          <a:xfrm>
            <a:off x="457200" y="1111794"/>
            <a:ext cx="10119360" cy="3323987"/>
          </a:xfrm>
          <a:prstGeom prst="rect">
            <a:avLst/>
          </a:prstGeom>
          <a:noFill/>
        </p:spPr>
        <p:txBody>
          <a:bodyPr wrap="square" rtlCol="0">
            <a:spAutoFit/>
          </a:bodyPr>
          <a:lstStyle/>
          <a:p>
            <a:pPr marL="285750" indent="-285750">
              <a:buFont typeface="Arial" panose="020B0604020202020204" pitchFamily="34" charset="0"/>
              <a:buChar char="•"/>
            </a:pPr>
            <a:r>
              <a:rPr lang="en-GB" sz="3200" dirty="0"/>
              <a:t>Spelling Shed – to be set and checked weekly.</a:t>
            </a:r>
          </a:p>
          <a:p>
            <a:pPr marL="285750" indent="-285750">
              <a:buFont typeface="Arial" panose="020B0604020202020204" pitchFamily="34" charset="0"/>
              <a:buChar char="•"/>
            </a:pPr>
            <a:r>
              <a:rPr lang="en-GB" sz="3200" dirty="0"/>
              <a:t>Times Table Rockstars – to practice at home.</a:t>
            </a:r>
          </a:p>
          <a:p>
            <a:pPr marL="285750" indent="-285750">
              <a:buFont typeface="Arial" panose="020B0604020202020204" pitchFamily="34" charset="0"/>
              <a:buChar char="•"/>
            </a:pPr>
            <a:r>
              <a:rPr lang="en-GB" sz="3200" dirty="0"/>
              <a:t>Reading at least three times a week - please make a note (or encourage your child to make a note) in their reading record of the pages that they have read.</a:t>
            </a:r>
          </a:p>
          <a:p>
            <a:pPr marL="285750" indent="-285750">
              <a:buFont typeface="Arial" panose="020B0604020202020204" pitchFamily="34" charset="0"/>
              <a:buChar char="•"/>
            </a:pPr>
            <a:r>
              <a:rPr lang="en-GB" sz="3200" dirty="0"/>
              <a:t>Goldfinches ‘Homework Book’ tasks.</a:t>
            </a:r>
            <a:br>
              <a:rPr lang="en-GB" dirty="0"/>
            </a:br>
            <a:endParaRPr lang="en-GB" dirty="0"/>
          </a:p>
        </p:txBody>
      </p:sp>
      <p:pic>
        <p:nvPicPr>
          <p:cNvPr id="5" name="Picture 4" descr="Page 4 | Goldfinch cartoon Images - Free Download on Magnific (formerly Freepik)">
            <a:extLst>
              <a:ext uri="{FF2B5EF4-FFF2-40B4-BE49-F238E27FC236}">
                <a16:creationId xmlns:a16="http://schemas.microsoft.com/office/drawing/2014/main" id="{A8F70F58-8624-3615-2D29-8A4B15676577}"/>
              </a:ext>
            </a:extLst>
          </p:cNvPr>
          <p:cNvPicPr>
            <a:picLocks noChangeAspect="1"/>
          </p:cNvPicPr>
          <p:nvPr/>
        </p:nvPicPr>
        <p:blipFill>
          <a:blip r:embed="rId2"/>
          <a:stretch>
            <a:fillRect/>
          </a:stretch>
        </p:blipFill>
        <p:spPr>
          <a:xfrm>
            <a:off x="10445522" y="127877"/>
            <a:ext cx="1594487" cy="1594487"/>
          </a:xfrm>
          <a:prstGeom prst="rect">
            <a:avLst/>
          </a:prstGeom>
        </p:spPr>
      </p:pic>
      <p:sp>
        <p:nvSpPr>
          <p:cNvPr id="3" name="TextBox 2">
            <a:extLst>
              <a:ext uri="{FF2B5EF4-FFF2-40B4-BE49-F238E27FC236}">
                <a16:creationId xmlns:a16="http://schemas.microsoft.com/office/drawing/2014/main" id="{03E1ED46-C1B0-73BC-D516-AC69809F4804}"/>
              </a:ext>
            </a:extLst>
          </p:cNvPr>
          <p:cNvSpPr txBox="1"/>
          <p:nvPr/>
        </p:nvSpPr>
        <p:spPr>
          <a:xfrm>
            <a:off x="671287" y="5680159"/>
            <a:ext cx="10571478" cy="461665"/>
          </a:xfrm>
          <a:prstGeom prst="rect">
            <a:avLst/>
          </a:prstGeom>
          <a:noFill/>
        </p:spPr>
        <p:txBody>
          <a:bodyPr wrap="square" rtlCol="0">
            <a:spAutoFit/>
          </a:bodyPr>
          <a:lstStyle/>
          <a:p>
            <a:r>
              <a:rPr lang="en-GB" sz="2400" dirty="0"/>
              <a:t>Creative homework due date this half term: week beginning 19</a:t>
            </a:r>
            <a:r>
              <a:rPr lang="en-GB" sz="2400" baseline="30000" dirty="0"/>
              <a:t>th</a:t>
            </a:r>
            <a:r>
              <a:rPr lang="en-GB" sz="2400" dirty="0"/>
              <a:t> October</a:t>
            </a:r>
          </a:p>
        </p:txBody>
      </p:sp>
    </p:spTree>
    <p:extLst>
      <p:ext uri="{BB962C8B-B14F-4D97-AF65-F5344CB8AC3E}">
        <p14:creationId xmlns:p14="http://schemas.microsoft.com/office/powerpoint/2010/main" val="397035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FF4F-8A0C-47BB-846D-A45463DE027E}"/>
              </a:ext>
            </a:extLst>
          </p:cNvPr>
          <p:cNvSpPr>
            <a:spLocks noGrp="1"/>
          </p:cNvSpPr>
          <p:nvPr>
            <p:ph type="title"/>
          </p:nvPr>
        </p:nvSpPr>
        <p:spPr>
          <a:xfrm>
            <a:off x="563882" y="623706"/>
            <a:ext cx="9601196" cy="602828"/>
          </a:xfrm>
        </p:spPr>
        <p:txBody>
          <a:bodyPr>
            <a:normAutofit fontScale="90000"/>
          </a:bodyPr>
          <a:lstStyle/>
          <a:p>
            <a:r>
              <a:rPr lang="en-GB" u="sng" dirty="0"/>
              <a:t>Multiplication Tables Check for Year 4s</a:t>
            </a:r>
            <a:br>
              <a:rPr lang="en-GB" dirty="0"/>
            </a:br>
            <a:endParaRPr lang="en-GB" dirty="0"/>
          </a:p>
        </p:txBody>
      </p:sp>
      <p:sp>
        <p:nvSpPr>
          <p:cNvPr id="4" name="TextBox 3">
            <a:extLst>
              <a:ext uri="{FF2B5EF4-FFF2-40B4-BE49-F238E27FC236}">
                <a16:creationId xmlns:a16="http://schemas.microsoft.com/office/drawing/2014/main" id="{FA719DEB-0A68-4BA5-888D-6756CD2C68EB}"/>
              </a:ext>
            </a:extLst>
          </p:cNvPr>
          <p:cNvSpPr txBox="1"/>
          <p:nvPr/>
        </p:nvSpPr>
        <p:spPr>
          <a:xfrm>
            <a:off x="563882" y="1396274"/>
            <a:ext cx="10266678" cy="4462760"/>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rgbClr val="001D35"/>
                </a:solidFill>
                <a:latin typeface="+mj-lt"/>
              </a:rPr>
              <a:t>A </a:t>
            </a:r>
            <a:r>
              <a:rPr lang="en-US" sz="2800" b="0" i="0" dirty="0">
                <a:solidFill>
                  <a:srgbClr val="001D35"/>
                </a:solidFill>
                <a:effectLst/>
                <a:latin typeface="+mj-lt"/>
              </a:rPr>
              <a:t>short, on-screen digital assessment designed to check Year 4 pupils' ability to recall times tables up to the 12x table (no related division facts.) </a:t>
            </a:r>
          </a:p>
          <a:p>
            <a:pPr marL="285750" indent="-285750">
              <a:buFont typeface="Arial" panose="020B0604020202020204" pitchFamily="34" charset="0"/>
              <a:buChar char="•"/>
            </a:pPr>
            <a:r>
              <a:rPr lang="en-US" sz="2800" b="0" i="0" dirty="0">
                <a:solidFill>
                  <a:srgbClr val="001D35"/>
                </a:solidFill>
                <a:effectLst/>
                <a:latin typeface="+mj-lt"/>
              </a:rPr>
              <a:t>The test has 25 questions, each displayed for 6 seconds, and takes less than 5 minutes to complete</a:t>
            </a:r>
            <a:r>
              <a:rPr lang="en-US" sz="2800" dirty="0">
                <a:solidFill>
                  <a:srgbClr val="001D35"/>
                </a:solidFill>
                <a:latin typeface="+mj-lt"/>
              </a:rPr>
              <a:t>. </a:t>
            </a:r>
          </a:p>
          <a:p>
            <a:pPr marL="285750" indent="-285750">
              <a:buFont typeface="Arial" panose="020B0604020202020204" pitchFamily="34" charset="0"/>
              <a:buChar char="•"/>
            </a:pPr>
            <a:r>
              <a:rPr lang="en-US" sz="2800" dirty="0">
                <a:solidFill>
                  <a:srgbClr val="001D35"/>
                </a:solidFill>
                <a:latin typeface="+mj-lt"/>
              </a:rPr>
              <a:t>The test is statutory for all year 4 pupils in state funded schools.</a:t>
            </a:r>
          </a:p>
          <a:p>
            <a:pPr marL="285750" indent="-285750">
              <a:buFont typeface="Arial" panose="020B0604020202020204" pitchFamily="34" charset="0"/>
              <a:buChar char="•"/>
            </a:pPr>
            <a:r>
              <a:rPr lang="en-US" sz="2800" dirty="0">
                <a:solidFill>
                  <a:srgbClr val="001D35"/>
                </a:solidFill>
                <a:latin typeface="+mj-lt"/>
              </a:rPr>
              <a:t>Pupils cannot pass or fail as there is no official pass mark.</a:t>
            </a:r>
          </a:p>
          <a:p>
            <a:pPr marL="285750" indent="-285750">
              <a:buFont typeface="Arial" panose="020B0604020202020204" pitchFamily="34" charset="0"/>
              <a:buChar char="•"/>
            </a:pPr>
            <a:r>
              <a:rPr lang="en-US" sz="2800" dirty="0">
                <a:solidFill>
                  <a:srgbClr val="001D35"/>
                </a:solidFill>
                <a:latin typeface="+mj-lt"/>
              </a:rPr>
              <a:t>Multiplication check window opens on Monday 7</a:t>
            </a:r>
            <a:r>
              <a:rPr lang="en-US" sz="2800" baseline="30000" dirty="0">
                <a:solidFill>
                  <a:srgbClr val="001D35"/>
                </a:solidFill>
                <a:latin typeface="+mj-lt"/>
              </a:rPr>
              <a:t>th</a:t>
            </a:r>
            <a:r>
              <a:rPr lang="en-US" sz="2800" dirty="0">
                <a:solidFill>
                  <a:srgbClr val="001D35"/>
                </a:solidFill>
                <a:latin typeface="+mj-lt"/>
              </a:rPr>
              <a:t> June 2027 and is open for 2 weeks.</a:t>
            </a:r>
          </a:p>
          <a:p>
            <a:pPr marL="285750" indent="-285750">
              <a:buFont typeface="Arial" panose="020B0604020202020204" pitchFamily="34" charset="0"/>
              <a:buChar char="•"/>
            </a:pPr>
            <a:endParaRPr lang="en-US" sz="3200" dirty="0"/>
          </a:p>
        </p:txBody>
      </p:sp>
      <p:pic>
        <p:nvPicPr>
          <p:cNvPr id="5" name="Picture 4" descr="Page 4 | Goldfinch cartoon Images - Free Download on Magnific (formerly Freepik)">
            <a:extLst>
              <a:ext uri="{FF2B5EF4-FFF2-40B4-BE49-F238E27FC236}">
                <a16:creationId xmlns:a16="http://schemas.microsoft.com/office/drawing/2014/main" id="{18EF0936-8DD6-AA0D-A0AA-6711E23B6B31}"/>
              </a:ext>
            </a:extLst>
          </p:cNvPr>
          <p:cNvPicPr>
            <a:picLocks noChangeAspect="1"/>
          </p:cNvPicPr>
          <p:nvPr/>
        </p:nvPicPr>
        <p:blipFill>
          <a:blip r:embed="rId2"/>
          <a:stretch>
            <a:fillRect/>
          </a:stretch>
        </p:blipFill>
        <p:spPr>
          <a:xfrm>
            <a:off x="10445522" y="127877"/>
            <a:ext cx="1594487" cy="1594487"/>
          </a:xfrm>
          <a:prstGeom prst="rect">
            <a:avLst/>
          </a:prstGeom>
        </p:spPr>
      </p:pic>
    </p:spTree>
    <p:extLst>
      <p:ext uri="{BB962C8B-B14F-4D97-AF65-F5344CB8AC3E}">
        <p14:creationId xmlns:p14="http://schemas.microsoft.com/office/powerpoint/2010/main" val="350680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8143" y="887240"/>
            <a:ext cx="9601196" cy="1303867"/>
          </a:xfrm>
        </p:spPr>
        <p:txBody>
          <a:bodyPr>
            <a:normAutofit fontScale="90000"/>
          </a:bodyPr>
          <a:lstStyle/>
          <a:p>
            <a:r>
              <a:rPr lang="en-GB" u="sng" dirty="0"/>
              <a:t>Safeguarding </a:t>
            </a:r>
            <a:br>
              <a:rPr lang="en-GB" dirty="0"/>
            </a:br>
            <a:br>
              <a:rPr lang="en-GB" dirty="0"/>
            </a:br>
            <a:r>
              <a:rPr lang="en-GB" sz="3100" dirty="0"/>
              <a:t>Safeguarding Lead – Mrs Muir</a:t>
            </a:r>
            <a:br>
              <a:rPr lang="en-GB" sz="3100" dirty="0"/>
            </a:br>
            <a:r>
              <a:rPr lang="en-GB" sz="3100" dirty="0"/>
              <a:t>Deputy Safeguarding Lead – Mrs Brooks  </a:t>
            </a:r>
            <a:endParaRPr lang="en-GB" dirty="0"/>
          </a:p>
        </p:txBody>
      </p:sp>
      <p:pic>
        <p:nvPicPr>
          <p:cNvPr id="4" name="Picture 3" descr="Page 4 | Goldfinch cartoon Images - Free Download on Magnific (formerly Freepik)">
            <a:extLst>
              <a:ext uri="{FF2B5EF4-FFF2-40B4-BE49-F238E27FC236}">
                <a16:creationId xmlns:a16="http://schemas.microsoft.com/office/drawing/2014/main" id="{792023D3-07AF-DD9C-4179-E60461A45F1D}"/>
              </a:ext>
            </a:extLst>
          </p:cNvPr>
          <p:cNvPicPr>
            <a:picLocks noChangeAspect="1"/>
          </p:cNvPicPr>
          <p:nvPr/>
        </p:nvPicPr>
        <p:blipFill>
          <a:blip r:embed="rId2"/>
          <a:stretch>
            <a:fillRect/>
          </a:stretch>
        </p:blipFill>
        <p:spPr>
          <a:xfrm>
            <a:off x="10403840" y="172083"/>
            <a:ext cx="1594487" cy="1594487"/>
          </a:xfrm>
          <a:prstGeom prst="rect">
            <a:avLst/>
          </a:prstGeom>
        </p:spPr>
      </p:pic>
    </p:spTree>
    <p:extLst>
      <p:ext uri="{BB962C8B-B14F-4D97-AF65-F5344CB8AC3E}">
        <p14:creationId xmlns:p14="http://schemas.microsoft.com/office/powerpoint/2010/main" val="3043583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868</TotalTime>
  <Words>446</Words>
  <Application>Microsoft Office PowerPoint</Application>
  <PresentationFormat>Widescreen</PresentationFormat>
  <Paragraphs>38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Goldfinches Class Years 3/4</vt:lpstr>
      <vt:lpstr> Some of our topics  for this year…     </vt:lpstr>
      <vt:lpstr>PowerPoint Presentation</vt:lpstr>
      <vt:lpstr>Half termly planning Can be found on the school website on the Goldfinches Class page.</vt:lpstr>
      <vt:lpstr>PowerPoint Presentation</vt:lpstr>
      <vt:lpstr>Daily routine</vt:lpstr>
      <vt:lpstr>P.E.  P.E. is on Mondays and Thursdays.  P.E. kit to be in school every day throughout the week although it can obviously be brought home in the afternoon, washed and returned the next day if necessary. No earrings please on P.E. days and long hair to be tied back. Sports footwear and warm clothing is needed.  </vt:lpstr>
      <vt:lpstr>Homework  </vt:lpstr>
      <vt:lpstr>Multiplication Tables Check for Year 4s </vt:lpstr>
      <vt:lpstr>Safeguarding   Safeguarding Lead – Mrs Muir Deputy Safeguarding Lead – Mrs Brooks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3</dc:title>
  <dc:creator>Fikret Aslan</dc:creator>
  <cp:lastModifiedBy>Deborah Morris</cp:lastModifiedBy>
  <cp:revision>44</cp:revision>
  <cp:lastPrinted>2026-09-17T13:56:59Z</cp:lastPrinted>
  <dcterms:created xsi:type="dcterms:W3CDTF">2020-09-14T15:10:29Z</dcterms:created>
  <dcterms:modified xsi:type="dcterms:W3CDTF">2026-09-17T14:45:05Z</dcterms:modified>
</cp:coreProperties>
</file>